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310" r:id="rId6"/>
    <p:sldId id="314" r:id="rId7"/>
    <p:sldId id="260" r:id="rId8"/>
    <p:sldId id="261" r:id="rId9"/>
    <p:sldId id="263" r:id="rId10"/>
    <p:sldId id="264" r:id="rId11"/>
    <p:sldId id="305" r:id="rId12"/>
    <p:sldId id="265" r:id="rId13"/>
    <p:sldId id="266" r:id="rId14"/>
    <p:sldId id="267" r:id="rId15"/>
    <p:sldId id="268" r:id="rId16"/>
    <p:sldId id="269" r:id="rId17"/>
    <p:sldId id="302" r:id="rId18"/>
    <p:sldId id="318" r:id="rId19"/>
    <p:sldId id="271" r:id="rId20"/>
    <p:sldId id="272" r:id="rId21"/>
    <p:sldId id="273" r:id="rId22"/>
    <p:sldId id="274" r:id="rId23"/>
    <p:sldId id="275" r:id="rId24"/>
    <p:sldId id="315" r:id="rId25"/>
    <p:sldId id="276" r:id="rId26"/>
    <p:sldId id="277" r:id="rId27"/>
    <p:sldId id="278" r:id="rId28"/>
    <p:sldId id="279" r:id="rId29"/>
    <p:sldId id="280" r:id="rId30"/>
    <p:sldId id="281" r:id="rId31"/>
    <p:sldId id="262" r:id="rId32"/>
    <p:sldId id="317" r:id="rId33"/>
    <p:sldId id="289" r:id="rId34"/>
    <p:sldId id="306" r:id="rId35"/>
    <p:sldId id="308" r:id="rId36"/>
    <p:sldId id="313" r:id="rId37"/>
    <p:sldId id="307" r:id="rId38"/>
    <p:sldId id="303" r:id="rId39"/>
    <p:sldId id="282" r:id="rId40"/>
    <p:sldId id="283" r:id="rId41"/>
    <p:sldId id="309" r:id="rId42"/>
    <p:sldId id="284" r:id="rId43"/>
    <p:sldId id="285" r:id="rId44"/>
    <p:sldId id="319" r:id="rId45"/>
    <p:sldId id="286" r:id="rId46"/>
    <p:sldId id="287" r:id="rId47"/>
    <p:sldId id="288" r:id="rId48"/>
    <p:sldId id="290" r:id="rId49"/>
    <p:sldId id="301" r:id="rId50"/>
    <p:sldId id="311" r:id="rId51"/>
    <p:sldId id="312" r:id="rId52"/>
    <p:sldId id="270" r:id="rId53"/>
    <p:sldId id="316" r:id="rId54"/>
    <p:sldId id="292" r:id="rId55"/>
    <p:sldId id="293" r:id="rId56"/>
    <p:sldId id="304" r:id="rId57"/>
    <p:sldId id="295" r:id="rId58"/>
    <p:sldId id="296" r:id="rId59"/>
    <p:sldId id="297" r:id="rId60"/>
    <p:sldId id="298" r:id="rId61"/>
    <p:sldId id="299" r:id="rId62"/>
  </p:sldIdLst>
  <p:sldSz cx="18288000" cy="10287000"/>
  <p:notesSz cx="6858000" cy="9144000"/>
  <p:embeddedFontLst>
    <p:embeddedFont>
      <p:font typeface="Bernoru" pitchFamily="2" charset="77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  <p:embeddedFont>
      <p:font typeface="Open Sans Bold" pitchFamily="2" charset="0"/>
      <p:regular r:id="rId76"/>
      <p:bold r:id="rId77"/>
    </p:embeddedFont>
    <p:embeddedFont>
      <p:font typeface="Open Sans Extra Bold" panose="020B0906030804020204" pitchFamily="34" charset="0"/>
      <p:regular r:id="rId78"/>
      <p:bold r:id="rId79"/>
    </p:embeddedFont>
    <p:embeddedFont>
      <p:font typeface="Sugar Pie" panose="02000503000000020003" pitchFamily="2" charset="77"/>
      <p:regular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78" autoAdjust="0"/>
  </p:normalViewPr>
  <p:slideViewPr>
    <p:cSldViewPr>
      <p:cViewPr varScale="1">
        <p:scale>
          <a:sx n="72" d="100"/>
          <a:sy n="72" d="100"/>
        </p:scale>
        <p:origin x="7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61744-93E8-6D41-B0E2-554F550CC9B2}" type="datetimeFigureOut">
              <a:rPr lang="en-US" smtClean="0"/>
              <a:t>3/26/25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E4086-FEE0-2441-BEB5-96955047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Whats</a:t>
            </a:r>
            <a:r>
              <a:rPr lang="en-US" dirty="0"/>
              <a:t> a leader, </a:t>
            </a:r>
            <a:r>
              <a:rPr lang="en-US" dirty="0" err="1"/>
              <a:t>naitonbuilding</a:t>
            </a:r>
            <a:r>
              <a:rPr lang="en-US" dirty="0"/>
              <a:t> really starts with you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E4086-FEE0-2441-BEB5-969550471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1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E4086-FEE0-2441-BEB5-969550471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Deformed or reformed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E4086-FEE0-2441-BEB5-969550471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ordinances, learn from mentors , processes for agencies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E4086-FEE0-2441-BEB5-969550471E3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8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16.svg"/><Relationship Id="rId4" Type="http://schemas.openxmlformats.org/officeDocument/2006/relationships/image" Target="../media/image44.sv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9.png"/><Relationship Id="rId7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gif"/><Relationship Id="rId5" Type="http://schemas.openxmlformats.org/officeDocument/2006/relationships/image" Target="../media/image67.svg"/><Relationship Id="rId10" Type="http://schemas.openxmlformats.org/officeDocument/2006/relationships/image" Target="../media/image72.gif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9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6.svg"/><Relationship Id="rId5" Type="http://schemas.openxmlformats.org/officeDocument/2006/relationships/image" Target="../media/image93.svg"/><Relationship Id="rId10" Type="http://schemas.openxmlformats.org/officeDocument/2006/relationships/image" Target="../media/image15.png"/><Relationship Id="rId4" Type="http://schemas.openxmlformats.org/officeDocument/2006/relationships/image" Target="../media/image92.png"/><Relationship Id="rId9" Type="http://schemas.openxmlformats.org/officeDocument/2006/relationships/image" Target="../media/image14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2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8.sv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266749" y="-2473349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9842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3199693" y="2539489"/>
            <a:ext cx="4443708" cy="10912445"/>
            <a:chOff x="0" y="0"/>
            <a:chExt cx="1170359" cy="2874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874060"/>
            </a:xfrm>
            <a:custGeom>
              <a:avLst/>
              <a:gdLst/>
              <a:ahLst/>
              <a:cxnLst/>
              <a:rect l="l" t="t" r="r" b="b"/>
              <a:pathLst>
                <a:path w="1170359" h="2874060">
                  <a:moveTo>
                    <a:pt x="0" y="0"/>
                  </a:moveTo>
                  <a:lnTo>
                    <a:pt x="1170359" y="0"/>
                  </a:lnTo>
                  <a:lnTo>
                    <a:pt x="1170359" y="2874060"/>
                  </a:lnTo>
                  <a:lnTo>
                    <a:pt x="0" y="287406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912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4702349" y="10045387"/>
            <a:ext cx="4443708" cy="7672429"/>
            <a:chOff x="0" y="0"/>
            <a:chExt cx="1170359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25297" y="-1738251"/>
            <a:ext cx="11262703" cy="2965190"/>
            <a:chOff x="0" y="0"/>
            <a:chExt cx="2315448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15448" cy="609600"/>
            </a:xfrm>
            <a:custGeom>
              <a:avLst/>
              <a:gdLst/>
              <a:ahLst/>
              <a:cxnLst/>
              <a:rect l="l" t="t" r="r" b="b"/>
              <a:pathLst>
                <a:path w="2315448" h="609600">
                  <a:moveTo>
                    <a:pt x="211224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2315448" y="609600"/>
                  </a:lnTo>
                  <a:lnTo>
                    <a:pt x="2112248" y="0"/>
                  </a:lnTo>
                  <a:close/>
                </a:path>
              </a:pathLst>
            </a:custGeom>
            <a:solidFill>
              <a:srgbClr val="0A53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11224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04597" y="9059784"/>
            <a:ext cx="13264688" cy="461030"/>
            <a:chOff x="0" y="0"/>
            <a:chExt cx="17539327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539328" cy="609600"/>
            </a:xfrm>
            <a:custGeom>
              <a:avLst/>
              <a:gdLst/>
              <a:ahLst/>
              <a:cxnLst/>
              <a:rect l="l" t="t" r="r" b="b"/>
              <a:pathLst>
                <a:path w="17539328" h="609600">
                  <a:moveTo>
                    <a:pt x="1733612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7539328" y="609600"/>
                  </a:lnTo>
                  <a:lnTo>
                    <a:pt x="17336128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173361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0075" y="1341239"/>
            <a:ext cx="7604522" cy="760452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76978" y="1416218"/>
            <a:ext cx="7659659" cy="7659659"/>
          </a:xfrm>
          <a:custGeom>
            <a:avLst/>
            <a:gdLst/>
            <a:ahLst/>
            <a:cxnLst/>
            <a:rect l="l" t="t" r="r" b="b"/>
            <a:pathLst>
              <a:path w="7659659" h="7659659">
                <a:moveTo>
                  <a:pt x="0" y="0"/>
                </a:moveTo>
                <a:lnTo>
                  <a:pt x="7659659" y="0"/>
                </a:lnTo>
                <a:lnTo>
                  <a:pt x="7659659" y="7659659"/>
                </a:lnTo>
                <a:lnTo>
                  <a:pt x="0" y="765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28701" y="4532140"/>
            <a:ext cx="17038194" cy="153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7"/>
              </a:lnSpc>
            </a:pPr>
            <a:r>
              <a:rPr lang="en-US" sz="13599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Growing and Glowing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215264" y="1656106"/>
            <a:ext cx="2044036" cy="1543808"/>
          </a:xfrm>
          <a:custGeom>
            <a:avLst/>
            <a:gdLst/>
            <a:ahLst/>
            <a:cxnLst/>
            <a:rect l="l" t="t" r="r" b="b"/>
            <a:pathLst>
              <a:path w="2044036" h="1543808">
                <a:moveTo>
                  <a:pt x="0" y="0"/>
                </a:moveTo>
                <a:lnTo>
                  <a:pt x="2044036" y="0"/>
                </a:lnTo>
                <a:lnTo>
                  <a:pt x="2044036" y="1543808"/>
                </a:lnTo>
                <a:lnTo>
                  <a:pt x="0" y="154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31" t="-4469" r="-2531" b="-83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585954" y="6278756"/>
            <a:ext cx="1723689" cy="1716956"/>
            <a:chOff x="0" y="0"/>
            <a:chExt cx="6502400" cy="6477000"/>
          </a:xfrm>
        </p:grpSpPr>
        <p:sp>
          <p:nvSpPr>
            <p:cNvPr id="24" name="Freeform 2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24642" r="-24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506362" y="6801366"/>
            <a:ext cx="7366063" cy="60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5"/>
              </a:lnSpc>
              <a:spcBef>
                <a:spcPct val="0"/>
              </a:spcBef>
            </a:pPr>
            <a:r>
              <a:rPr lang="en-US" sz="3553" b="1" spc="-71">
                <a:solidFill>
                  <a:srgbClr val="EEC5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Marianne Madelaine V. Mencias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1359" y="385773"/>
            <a:ext cx="6277157" cy="4876430"/>
          </a:xfrm>
          <a:custGeom>
            <a:avLst/>
            <a:gdLst/>
            <a:ahLst/>
            <a:cxnLst/>
            <a:rect l="l" t="t" r="r" b="b"/>
            <a:pathLst>
              <a:path w="6277157" h="4876430">
                <a:moveTo>
                  <a:pt x="0" y="0"/>
                </a:moveTo>
                <a:lnTo>
                  <a:pt x="6277157" y="0"/>
                </a:lnTo>
                <a:lnTo>
                  <a:pt x="6277157" y="4876429"/>
                </a:lnTo>
                <a:lnTo>
                  <a:pt x="0" y="4876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5629" y="1691601"/>
            <a:ext cx="17038194" cy="242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94"/>
              </a:lnSpc>
            </a:pPr>
            <a:r>
              <a:rPr lang="en-US" sz="13199" dirty="0">
                <a:solidFill>
                  <a:srgbClr val="FDFDFD"/>
                </a:solidFill>
                <a:latin typeface="Sugar Pie"/>
                <a:ea typeface="Sugar Pie"/>
                <a:cs typeface="Sugar Pie"/>
                <a:sym typeface="Sugar Pie"/>
              </a:rPr>
              <a:t>SORRY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301579" y="6279494"/>
            <a:ext cx="19286309" cy="115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</a:pPr>
            <a:r>
              <a:rPr lang="en-US" sz="65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 gentle and forgiving with yourself too!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86829" y="1691601"/>
            <a:ext cx="17038194" cy="1006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1"/>
              </a:lnSpc>
            </a:pPr>
            <a:r>
              <a:rPr lang="en-US" sz="7100" dirty="0">
                <a:solidFill>
                  <a:srgbClr val="F9842D"/>
                </a:solidFill>
                <a:latin typeface="Sugar Pie"/>
                <a:ea typeface="Sugar Pie"/>
                <a:cs typeface="Sugar Pie"/>
                <a:sym typeface="Sugar Pie"/>
              </a:rPr>
              <a:t>“It hurt. It mattered.</a:t>
            </a:r>
          </a:p>
          <a:p>
            <a:pPr algn="ctr">
              <a:lnSpc>
                <a:spcPts val="12851"/>
              </a:lnSpc>
            </a:pPr>
            <a:r>
              <a:rPr lang="en-US" sz="7100" dirty="0">
                <a:solidFill>
                  <a:srgbClr val="F9842D"/>
                </a:solidFill>
                <a:latin typeface="Sugar Pie"/>
                <a:ea typeface="Sugar Pie"/>
                <a:cs typeface="Sugar Pie"/>
                <a:sym typeface="Sugar Pie"/>
              </a:rPr>
              <a:t> And I choose to release you.”</a:t>
            </a:r>
          </a:p>
          <a:p>
            <a:pPr algn="ctr">
              <a:lnSpc>
                <a:spcPts val="19366"/>
              </a:lnSpc>
            </a:pPr>
            <a:endParaRPr lang="en-US" sz="7100" dirty="0">
              <a:solidFill>
                <a:srgbClr val="F9842D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8099"/>
              </a:lnSpc>
            </a:pPr>
            <a:endParaRPr lang="en-US" sz="7100" dirty="0">
              <a:solidFill>
                <a:srgbClr val="F9842D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8099"/>
              </a:lnSpc>
            </a:pPr>
            <a:endParaRPr lang="en-US" sz="7100" dirty="0">
              <a:solidFill>
                <a:srgbClr val="F9842D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301579" y="9508585"/>
            <a:ext cx="13572919" cy="597579"/>
            <a:chOff x="0" y="0"/>
            <a:chExt cx="13845952" cy="609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48917" y="8619847"/>
            <a:ext cx="5713390" cy="1464016"/>
            <a:chOff x="0" y="0"/>
            <a:chExt cx="2378992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6118" y="5922587"/>
            <a:ext cx="17259300" cy="401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5"/>
              </a:lnSpc>
            </a:pPr>
            <a:r>
              <a:rPr lang="en-US" sz="7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Our words have power! </a:t>
            </a:r>
          </a:p>
          <a:p>
            <a:pPr algn="ctr">
              <a:lnSpc>
                <a:spcPts val="11375"/>
              </a:lnSpc>
            </a:pPr>
            <a:r>
              <a:rPr lang="en-US" sz="7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They become reality! </a:t>
            </a:r>
          </a:p>
          <a:p>
            <a:pPr algn="ctr">
              <a:lnSpc>
                <a:spcPts val="9480"/>
              </a:lnSpc>
            </a:pPr>
            <a:endParaRPr lang="en-US" sz="7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702171" y="317695"/>
            <a:ext cx="20456930" cy="711005"/>
            <a:chOff x="0" y="0"/>
            <a:chExt cx="17539327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39328" cy="609600"/>
            </a:xfrm>
            <a:custGeom>
              <a:avLst/>
              <a:gdLst/>
              <a:ahLst/>
              <a:cxnLst/>
              <a:rect l="l" t="t" r="r" b="b"/>
              <a:pathLst>
                <a:path w="17539328" h="609600">
                  <a:moveTo>
                    <a:pt x="1733612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7539328" y="609600"/>
                  </a:lnTo>
                  <a:lnTo>
                    <a:pt x="17336128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173361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352038"/>
            <a:ext cx="3906262" cy="3906262"/>
          </a:xfrm>
          <a:custGeom>
            <a:avLst/>
            <a:gdLst/>
            <a:ahLst/>
            <a:cxnLst/>
            <a:rect l="l" t="t" r="r" b="b"/>
            <a:pathLst>
              <a:path w="3906262" h="3906262">
                <a:moveTo>
                  <a:pt x="0" y="0"/>
                </a:moveTo>
                <a:lnTo>
                  <a:pt x="3906262" y="0"/>
                </a:lnTo>
                <a:lnTo>
                  <a:pt x="3906262" y="3906262"/>
                </a:lnTo>
                <a:lnTo>
                  <a:pt x="0" y="390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15625" y="5702733"/>
            <a:ext cx="3300899" cy="3204873"/>
          </a:xfrm>
          <a:custGeom>
            <a:avLst/>
            <a:gdLst/>
            <a:ahLst/>
            <a:cxnLst/>
            <a:rect l="l" t="t" r="r" b="b"/>
            <a:pathLst>
              <a:path w="3300899" h="3204873">
                <a:moveTo>
                  <a:pt x="0" y="0"/>
                </a:moveTo>
                <a:lnTo>
                  <a:pt x="3300899" y="0"/>
                </a:lnTo>
                <a:lnTo>
                  <a:pt x="3300899" y="3204873"/>
                </a:lnTo>
                <a:lnTo>
                  <a:pt x="0" y="320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57224" y="1594106"/>
            <a:ext cx="17038194" cy="354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82"/>
              </a:lnSpc>
            </a:pPr>
            <a:r>
              <a:rPr lang="en-US" sz="9400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“We are created in His image </a:t>
            </a:r>
          </a:p>
          <a:p>
            <a:pPr algn="ctr">
              <a:lnSpc>
                <a:spcPts val="14382"/>
              </a:lnSpc>
            </a:pPr>
            <a:r>
              <a:rPr lang="en-US" sz="9400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and likeness.” (Genesis 1:27)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9974" y="9575995"/>
            <a:ext cx="20456930" cy="711005"/>
            <a:chOff x="0" y="0"/>
            <a:chExt cx="1753932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9328" cy="609600"/>
            </a:xfrm>
            <a:custGeom>
              <a:avLst/>
              <a:gdLst/>
              <a:ahLst/>
              <a:cxnLst/>
              <a:rect l="l" t="t" r="r" b="b"/>
              <a:pathLst>
                <a:path w="17539328" h="609600">
                  <a:moveTo>
                    <a:pt x="1733612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7539328" y="609600"/>
                  </a:lnTo>
                  <a:lnTo>
                    <a:pt x="17336128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73361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1801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8" y="0"/>
                </a:lnTo>
                <a:lnTo>
                  <a:pt x="1393798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4203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7" y="0"/>
                </a:lnTo>
                <a:lnTo>
                  <a:pt x="1393797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7648" y="1994342"/>
            <a:ext cx="18400664" cy="515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8000" b="1" dirty="0">
                <a:solidFill>
                  <a:srgbClr val="FE74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Time to go back to the TRUTH!</a:t>
            </a:r>
          </a:p>
          <a:p>
            <a:pPr algn="ctr">
              <a:lnSpc>
                <a:spcPts val="10993"/>
              </a:lnSpc>
            </a:pPr>
            <a:endParaRPr lang="en-US" sz="5229" b="1" dirty="0">
              <a:solidFill>
                <a:srgbClr val="FE744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0993"/>
              </a:lnSpc>
            </a:pPr>
            <a:endParaRPr lang="en-US" sz="5229" b="1" dirty="0">
              <a:solidFill>
                <a:srgbClr val="FE744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2436"/>
              </a:lnSpc>
            </a:pPr>
            <a:endParaRPr lang="en-US" sz="5229" b="1" dirty="0">
              <a:solidFill>
                <a:srgbClr val="FE744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827924" y="2850206"/>
            <a:ext cx="20491808" cy="6408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54"/>
              </a:lnSpc>
            </a:pPr>
            <a:endParaRPr dirty="0"/>
          </a:p>
          <a:p>
            <a:pPr algn="ctr">
              <a:lnSpc>
                <a:spcPts val="12554"/>
              </a:lnSpc>
            </a:pPr>
            <a:r>
              <a:rPr lang="en-US" sz="85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First, tell me, what are the </a:t>
            </a:r>
          </a:p>
          <a:p>
            <a:pPr algn="ctr">
              <a:lnSpc>
                <a:spcPts val="12554"/>
              </a:lnSpc>
            </a:pPr>
            <a:r>
              <a:rPr lang="en-US" sz="85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characteristics of successful people? </a:t>
            </a:r>
          </a:p>
          <a:p>
            <a:pPr algn="ctr">
              <a:lnSpc>
                <a:spcPts val="14197"/>
              </a:lnSpc>
            </a:pPr>
            <a:endParaRPr lang="en-US" sz="8599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02699" y="8219286"/>
            <a:ext cx="23333876" cy="39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39"/>
              </a:lnSpc>
            </a:pPr>
            <a:r>
              <a:rPr lang="en-US" sz="11528" dirty="0">
                <a:solidFill>
                  <a:srgbClr val="F9842D"/>
                </a:solidFill>
                <a:latin typeface="Sugar Pie"/>
                <a:ea typeface="Sugar Pie"/>
                <a:cs typeface="Sugar Pie"/>
                <a:sym typeface="Sugar Pie"/>
              </a:rPr>
              <a:t>Look at  little kids! </a:t>
            </a:r>
          </a:p>
          <a:p>
            <a:pPr algn="l">
              <a:lnSpc>
                <a:spcPts val="16184"/>
              </a:lnSpc>
            </a:pPr>
            <a:endParaRPr lang="en-US" sz="11528" dirty="0">
              <a:solidFill>
                <a:srgbClr val="F9842D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32536" y="235431"/>
            <a:ext cx="14422927" cy="8212455"/>
          </a:xfrm>
          <a:custGeom>
            <a:avLst/>
            <a:gdLst/>
            <a:ahLst/>
            <a:cxnLst/>
            <a:rect l="l" t="t" r="r" b="b"/>
            <a:pathLst>
              <a:path w="14422927" h="8212455">
                <a:moveTo>
                  <a:pt x="0" y="0"/>
                </a:moveTo>
                <a:lnTo>
                  <a:pt x="14422928" y="0"/>
                </a:lnTo>
                <a:lnTo>
                  <a:pt x="14422928" y="8212455"/>
                </a:lnTo>
                <a:lnTo>
                  <a:pt x="0" y="82124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4" t="-18496" r="-60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752">
            <a:off x="-6278640" y="358678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5"/>
                </a:lnTo>
                <a:lnTo>
                  <a:pt x="0" y="4016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752" flipH="1">
            <a:off x="16734997" y="358678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8151882" y="0"/>
                </a:moveTo>
                <a:lnTo>
                  <a:pt x="0" y="0"/>
                </a:lnTo>
                <a:lnTo>
                  <a:pt x="0" y="4016655"/>
                </a:lnTo>
                <a:lnTo>
                  <a:pt x="8151882" y="4016655"/>
                </a:lnTo>
                <a:lnTo>
                  <a:pt x="81518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4752" flipH="1">
            <a:off x="16734997" y="5654600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8151882" y="0"/>
                </a:moveTo>
                <a:lnTo>
                  <a:pt x="0" y="0"/>
                </a:lnTo>
                <a:lnTo>
                  <a:pt x="0" y="4016654"/>
                </a:lnTo>
                <a:lnTo>
                  <a:pt x="8151882" y="4016654"/>
                </a:lnTo>
                <a:lnTo>
                  <a:pt x="81518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-6602490" y="5654600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4"/>
                </a:lnTo>
                <a:lnTo>
                  <a:pt x="0" y="4016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4237308" y="-2306532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555654" y="5422086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4535" y="2304195"/>
            <a:ext cx="19667618" cy="6495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14"/>
              </a:lnSpc>
            </a:pPr>
            <a:r>
              <a:rPr lang="en-US" sz="10933" dirty="0">
                <a:solidFill>
                  <a:srgbClr val="F9943B"/>
                </a:solidFill>
                <a:latin typeface="Sugar Pie"/>
                <a:ea typeface="Sugar Pie"/>
                <a:cs typeface="Sugar Pie"/>
                <a:sym typeface="Sugar Pie"/>
              </a:rPr>
              <a:t>Everything you aspire to be, </a:t>
            </a:r>
          </a:p>
          <a:p>
            <a:pPr algn="ctr">
              <a:lnSpc>
                <a:spcPts val="18914"/>
              </a:lnSpc>
            </a:pPr>
            <a:r>
              <a:rPr lang="en-US" sz="10933" dirty="0">
                <a:solidFill>
                  <a:srgbClr val="F9943B"/>
                </a:solidFill>
                <a:latin typeface="Sugar Pie"/>
                <a:ea typeface="Sugar Pie"/>
                <a:cs typeface="Sugar Pie"/>
                <a:sym typeface="Sugar Pie"/>
              </a:rPr>
              <a:t>you already are!</a:t>
            </a:r>
          </a:p>
          <a:p>
            <a:pPr algn="ctr">
              <a:lnSpc>
                <a:spcPts val="14107"/>
              </a:lnSpc>
            </a:pPr>
            <a:endParaRPr lang="en-US" sz="10933" dirty="0">
              <a:solidFill>
                <a:srgbClr val="F9943B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9" name="Freeform 9"/>
          <p:cNvSpPr/>
          <p:nvPr/>
        </p:nvSpPr>
        <p:spPr>
          <a:xfrm rot="-104752" flipH="1">
            <a:off x="15569179" y="7908724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3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3" y="2307473"/>
                </a:lnTo>
                <a:lnTo>
                  <a:pt x="46830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4752" flipH="1">
            <a:off x="15946468" y="-125037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4"/>
                </a:lnTo>
                <a:lnTo>
                  <a:pt x="4683064" y="2307474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9647" y="762533"/>
            <a:ext cx="16970007" cy="403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9"/>
              </a:lnSpc>
            </a:pPr>
            <a:r>
              <a:rPr lang="en-US" sz="5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 have the power to change our thoughts until the day we die – backed up by studies in Neuroscience </a:t>
            </a:r>
          </a:p>
          <a:p>
            <a:pPr algn="ctr">
              <a:lnSpc>
                <a:spcPts val="9876"/>
              </a:lnSpc>
            </a:pPr>
            <a:endParaRPr lang="en-US" sz="59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38210" y="4217183"/>
            <a:ext cx="5667444" cy="4509815"/>
            <a:chOff x="0" y="0"/>
            <a:chExt cx="1492660" cy="11877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2660" cy="1187770"/>
            </a:xfrm>
            <a:custGeom>
              <a:avLst/>
              <a:gdLst/>
              <a:ahLst/>
              <a:cxnLst/>
              <a:rect l="l" t="t" r="r" b="b"/>
              <a:pathLst>
                <a:path w="1492660" h="1187770">
                  <a:moveTo>
                    <a:pt x="0" y="0"/>
                  </a:moveTo>
                  <a:lnTo>
                    <a:pt x="1492660" y="0"/>
                  </a:lnTo>
                  <a:lnTo>
                    <a:pt x="1492660" y="1187770"/>
                  </a:lnTo>
                  <a:lnTo>
                    <a:pt x="0" y="1187770"/>
                  </a:lnTo>
                  <a:close/>
                </a:path>
              </a:pathLst>
            </a:custGeom>
            <a:solidFill>
              <a:srgbClr val="FE744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92660" cy="1225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4628" y="5292937"/>
            <a:ext cx="5378151" cy="185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6000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“I am a Child of God.”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400929" y="4217183"/>
            <a:ext cx="5667444" cy="4509815"/>
            <a:chOff x="0" y="0"/>
            <a:chExt cx="1492660" cy="11877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92660" cy="1187770"/>
            </a:xfrm>
            <a:custGeom>
              <a:avLst/>
              <a:gdLst/>
              <a:ahLst/>
              <a:cxnLst/>
              <a:rect l="l" t="t" r="r" b="b"/>
              <a:pathLst>
                <a:path w="1492660" h="1187770">
                  <a:moveTo>
                    <a:pt x="0" y="0"/>
                  </a:moveTo>
                  <a:lnTo>
                    <a:pt x="1492660" y="0"/>
                  </a:lnTo>
                  <a:lnTo>
                    <a:pt x="1492660" y="1187770"/>
                  </a:lnTo>
                  <a:lnTo>
                    <a:pt x="0" y="1187770"/>
                  </a:lnTo>
                  <a:close/>
                </a:path>
              </a:pathLst>
            </a:custGeom>
            <a:solidFill>
              <a:srgbClr val="4CBE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92660" cy="1225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545575" y="5292937"/>
            <a:ext cx="5378151" cy="27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6000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“I come from victory.” </a:t>
            </a:r>
          </a:p>
          <a:p>
            <a:pPr algn="ctr">
              <a:lnSpc>
                <a:spcPts val="7380"/>
              </a:lnSpc>
            </a:pPr>
            <a:endParaRPr lang="en-US" sz="6000" b="1">
              <a:solidFill>
                <a:srgbClr val="FDFDF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363648" y="4217183"/>
            <a:ext cx="5667444" cy="4509815"/>
            <a:chOff x="0" y="0"/>
            <a:chExt cx="1492660" cy="11877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2660" cy="1187770"/>
            </a:xfrm>
            <a:custGeom>
              <a:avLst/>
              <a:gdLst/>
              <a:ahLst/>
              <a:cxnLst/>
              <a:rect l="l" t="t" r="r" b="b"/>
              <a:pathLst>
                <a:path w="1492660" h="1187770">
                  <a:moveTo>
                    <a:pt x="0" y="0"/>
                  </a:moveTo>
                  <a:lnTo>
                    <a:pt x="1492660" y="0"/>
                  </a:lnTo>
                  <a:lnTo>
                    <a:pt x="1492660" y="1187770"/>
                  </a:lnTo>
                  <a:lnTo>
                    <a:pt x="0" y="1187770"/>
                  </a:lnTo>
                  <a:close/>
                </a:path>
              </a:pathLst>
            </a:custGeom>
            <a:solidFill>
              <a:srgbClr val="FAD02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92660" cy="1225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506523" y="5305757"/>
            <a:ext cx="5378151" cy="278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6000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“I am God’s Masterpiece.”</a:t>
            </a:r>
          </a:p>
          <a:p>
            <a:pPr algn="ctr">
              <a:lnSpc>
                <a:spcPts val="7380"/>
              </a:lnSpc>
            </a:pPr>
            <a:endParaRPr lang="en-US" sz="6000" b="1">
              <a:solidFill>
                <a:srgbClr val="FDFDF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5" name="Freeform 15"/>
          <p:cNvSpPr/>
          <p:nvPr/>
        </p:nvSpPr>
        <p:spPr>
          <a:xfrm rot="-104752" flipH="1">
            <a:off x="-1756904" y="8163575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4" y="2307473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4752">
            <a:off x="14917768" y="8687450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0" y="0"/>
                </a:moveTo>
                <a:lnTo>
                  <a:pt x="4683064" y="0"/>
                </a:lnTo>
                <a:lnTo>
                  <a:pt x="4683064" y="2307473"/>
                </a:lnTo>
                <a:lnTo>
                  <a:pt x="0" y="230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373127" y="8818440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7" y="0"/>
                </a:lnTo>
                <a:lnTo>
                  <a:pt x="1393797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263325" y="8818440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7" y="0"/>
                </a:lnTo>
                <a:lnTo>
                  <a:pt x="1393797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437" y="1426309"/>
            <a:ext cx="15194051" cy="1020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5"/>
              </a:lnSpc>
            </a:pPr>
            <a:r>
              <a:rPr lang="en-US" sz="6729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The devil will do everything to make you forget how wonderful you are.</a:t>
            </a:r>
          </a:p>
          <a:p>
            <a:pPr algn="ctr">
              <a:lnSpc>
                <a:spcPts val="9825"/>
              </a:lnSpc>
            </a:pPr>
            <a:r>
              <a:rPr lang="en-US" sz="6729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 God will always be there beside you to remind you and send you people who will! Let’s pray to be that kind of persons to others as well.</a:t>
            </a:r>
          </a:p>
          <a:p>
            <a:pPr algn="ctr">
              <a:lnSpc>
                <a:spcPts val="10555"/>
              </a:lnSpc>
            </a:pPr>
            <a:endParaRPr lang="en-US" sz="6729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1947"/>
              </a:lnSpc>
            </a:pPr>
            <a:endParaRPr lang="en-US" sz="6729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9" name="Freeform 9"/>
          <p:cNvSpPr/>
          <p:nvPr/>
        </p:nvSpPr>
        <p:spPr>
          <a:xfrm rot="-104752" flipH="1">
            <a:off x="-945696" y="8492583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4" y="2307473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579" y="9508585"/>
            <a:ext cx="13572919" cy="597579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48917" y="861984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3498">
            <a:off x="555159" y="-2344190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0" y="0"/>
                </a:moveTo>
                <a:lnTo>
                  <a:pt x="7609460" y="0"/>
                </a:lnTo>
                <a:lnTo>
                  <a:pt x="7609460" y="3749388"/>
                </a:lnTo>
                <a:lnTo>
                  <a:pt x="0" y="3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98">
            <a:off x="9929603" y="-2344190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0" y="0"/>
                </a:moveTo>
                <a:lnTo>
                  <a:pt x="7609460" y="0"/>
                </a:lnTo>
                <a:lnTo>
                  <a:pt x="7609460" y="3749388"/>
                </a:lnTo>
                <a:lnTo>
                  <a:pt x="0" y="3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18324">
            <a:off x="10114964" y="1028700"/>
            <a:ext cx="7785232" cy="7288923"/>
          </a:xfrm>
          <a:custGeom>
            <a:avLst/>
            <a:gdLst/>
            <a:ahLst/>
            <a:cxnLst/>
            <a:rect l="l" t="t" r="r" b="b"/>
            <a:pathLst>
              <a:path w="7785232" h="7288923">
                <a:moveTo>
                  <a:pt x="0" y="0"/>
                </a:moveTo>
                <a:lnTo>
                  <a:pt x="7785232" y="0"/>
                </a:lnTo>
                <a:lnTo>
                  <a:pt x="7785232" y="7288923"/>
                </a:lnTo>
                <a:lnTo>
                  <a:pt x="0" y="728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249083" y="1828955"/>
            <a:ext cx="17768241" cy="583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1"/>
              </a:lnSpc>
            </a:pPr>
            <a:endParaRPr dirty="0"/>
          </a:p>
          <a:p>
            <a:pPr algn="ctr">
              <a:lnSpc>
                <a:spcPts val="11431"/>
              </a:lnSpc>
            </a:pPr>
            <a:r>
              <a:rPr lang="en-US" sz="78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Write that </a:t>
            </a:r>
          </a:p>
          <a:p>
            <a:pPr algn="ctr">
              <a:lnSpc>
                <a:spcPts val="11431"/>
              </a:lnSpc>
            </a:pPr>
            <a:r>
              <a:rPr lang="en-US" sz="78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a post it!</a:t>
            </a:r>
          </a:p>
          <a:p>
            <a:pPr algn="ctr">
              <a:lnSpc>
                <a:spcPts val="12925"/>
              </a:lnSpc>
            </a:pPr>
            <a:endParaRPr lang="en-US" sz="7829" b="1" dirty="0">
              <a:solidFill>
                <a:srgbClr val="15130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22423" y="2291973"/>
            <a:ext cx="10498166" cy="6233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2"/>
              </a:lnSpc>
            </a:pPr>
            <a:r>
              <a:rPr lang="en-US" sz="8529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Choose 1 declaration and</a:t>
            </a:r>
          </a:p>
          <a:p>
            <a:pPr algn="ctr">
              <a:lnSpc>
                <a:spcPts val="12452"/>
              </a:lnSpc>
            </a:pPr>
            <a:r>
              <a:rPr lang="en-US" sz="8529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SHOUT IT NOW!</a:t>
            </a:r>
          </a:p>
          <a:p>
            <a:pPr algn="ctr">
              <a:lnSpc>
                <a:spcPts val="12925"/>
              </a:lnSpc>
            </a:pPr>
            <a:endParaRPr lang="en-US" sz="8529" b="1" dirty="0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3841722" y="-3763339"/>
            <a:ext cx="19862605" cy="8244283"/>
            <a:chOff x="0" y="0"/>
            <a:chExt cx="5231303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-425203"/>
            <a:ext cx="18523451" cy="12075501"/>
            <a:chOff x="0" y="0"/>
            <a:chExt cx="124681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6811" cy="812800"/>
            </a:xfrm>
            <a:custGeom>
              <a:avLst/>
              <a:gdLst/>
              <a:ahLst/>
              <a:cxnLst/>
              <a:rect l="l" t="t" r="r" b="b"/>
              <a:pathLst>
                <a:path w="1246811" h="812800">
                  <a:moveTo>
                    <a:pt x="623405" y="0"/>
                  </a:moveTo>
                  <a:cubicBezTo>
                    <a:pt x="279108" y="0"/>
                    <a:pt x="0" y="181951"/>
                    <a:pt x="0" y="406400"/>
                  </a:cubicBezTo>
                  <a:cubicBezTo>
                    <a:pt x="0" y="630849"/>
                    <a:pt x="279108" y="812800"/>
                    <a:pt x="623405" y="812800"/>
                  </a:cubicBezTo>
                  <a:cubicBezTo>
                    <a:pt x="967702" y="812800"/>
                    <a:pt x="1246811" y="630849"/>
                    <a:pt x="1246811" y="406400"/>
                  </a:cubicBezTo>
                  <a:cubicBezTo>
                    <a:pt x="1246811" y="181951"/>
                    <a:pt x="967702" y="0"/>
                    <a:pt x="6234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6888" y="38100"/>
              <a:ext cx="101303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784596" y="4043566"/>
            <a:ext cx="10498166" cy="175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0"/>
              </a:lnSpc>
            </a:pPr>
            <a:r>
              <a:rPr lang="en-US" sz="91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Quick Game Tayo</a:t>
            </a:r>
          </a:p>
        </p:txBody>
      </p:sp>
    </p:spTree>
    <p:extLst>
      <p:ext uri="{BB962C8B-B14F-4D97-AF65-F5344CB8AC3E}">
        <p14:creationId xmlns:p14="http://schemas.microsoft.com/office/powerpoint/2010/main" val="32033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52600" y="2459927"/>
            <a:ext cx="14401800" cy="1455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76"/>
              </a:lnSpc>
              <a:spcBef>
                <a:spcPct val="0"/>
              </a:spcBef>
            </a:pPr>
            <a:r>
              <a:rPr lang="en-US" sz="855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But wait there’s more!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8600" y="4916187"/>
            <a:ext cx="17259300" cy="1870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1"/>
              </a:lnSpc>
              <a:spcBef>
                <a:spcPct val="0"/>
              </a:spcBef>
            </a:pPr>
            <a:r>
              <a:rPr lang="en-US" sz="10894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How else to care for yourself?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4855" b="14354"/>
          <a:stretch>
            <a:fillRect/>
          </a:stretch>
        </p:blipFill>
        <p:spPr>
          <a:xfrm>
            <a:off x="-168224" y="2913534"/>
            <a:ext cx="18456224" cy="737346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64486" y="1382492"/>
            <a:ext cx="16959028" cy="376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THANK YOU SUPERHEROES!</a:t>
            </a:r>
          </a:p>
          <a:p>
            <a:pPr marL="0" lvl="0" indent="0" algn="ctr">
              <a:lnSpc>
                <a:spcPts val="18700"/>
              </a:lnSpc>
              <a:spcBef>
                <a:spcPct val="0"/>
              </a:spcBef>
            </a:pPr>
            <a:endParaRPr lang="en-US" sz="8499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9974" y="9575995"/>
            <a:ext cx="20456930" cy="711005"/>
            <a:chOff x="0" y="0"/>
            <a:chExt cx="1753932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9328" cy="609600"/>
            </a:xfrm>
            <a:custGeom>
              <a:avLst/>
              <a:gdLst/>
              <a:ahLst/>
              <a:cxnLst/>
              <a:rect l="l" t="t" r="r" b="b"/>
              <a:pathLst>
                <a:path w="17539328" h="609600">
                  <a:moveTo>
                    <a:pt x="1733612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7539328" y="609600"/>
                  </a:lnTo>
                  <a:lnTo>
                    <a:pt x="17336128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73361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1801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8" y="0"/>
                </a:lnTo>
                <a:lnTo>
                  <a:pt x="1393798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4203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7" y="0"/>
                </a:lnTo>
                <a:lnTo>
                  <a:pt x="1393797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842746" y="2318034"/>
            <a:ext cx="10602508" cy="7766337"/>
          </a:xfrm>
          <a:custGeom>
            <a:avLst/>
            <a:gdLst/>
            <a:ahLst/>
            <a:cxnLst/>
            <a:rect l="l" t="t" r="r" b="b"/>
            <a:pathLst>
              <a:path w="10602508" h="7766337">
                <a:moveTo>
                  <a:pt x="0" y="0"/>
                </a:moveTo>
                <a:lnTo>
                  <a:pt x="10602508" y="0"/>
                </a:lnTo>
                <a:lnTo>
                  <a:pt x="10602508" y="7766337"/>
                </a:lnTo>
                <a:lnTo>
                  <a:pt x="0" y="7766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778479" y="2318034"/>
            <a:ext cx="6270593" cy="9359095"/>
          </a:xfrm>
          <a:custGeom>
            <a:avLst/>
            <a:gdLst/>
            <a:ahLst/>
            <a:cxnLst/>
            <a:rect l="l" t="t" r="r" b="b"/>
            <a:pathLst>
              <a:path w="6270593" h="9359095">
                <a:moveTo>
                  <a:pt x="0" y="0"/>
                </a:moveTo>
                <a:lnTo>
                  <a:pt x="6270593" y="0"/>
                </a:lnTo>
                <a:lnTo>
                  <a:pt x="6270593" y="9359094"/>
                </a:lnTo>
                <a:lnTo>
                  <a:pt x="0" y="93590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1268" y="3155817"/>
            <a:ext cx="12352120" cy="9702712"/>
          </a:xfrm>
          <a:custGeom>
            <a:avLst/>
            <a:gdLst/>
            <a:ahLst/>
            <a:cxnLst/>
            <a:rect l="l" t="t" r="r" b="b"/>
            <a:pathLst>
              <a:path w="12352120" h="9702712">
                <a:moveTo>
                  <a:pt x="0" y="0"/>
                </a:moveTo>
                <a:lnTo>
                  <a:pt x="12352120" y="0"/>
                </a:lnTo>
                <a:lnTo>
                  <a:pt x="12352120" y="9702712"/>
                </a:lnTo>
                <a:lnTo>
                  <a:pt x="0" y="97027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50" r="-8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7765" y="3917791"/>
            <a:ext cx="15766438" cy="340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5"/>
              </a:lnSpc>
            </a:pPr>
            <a:endParaRPr/>
          </a:p>
          <a:p>
            <a:pPr algn="ctr">
              <a:lnSpc>
                <a:spcPts val="8365"/>
              </a:lnSpc>
            </a:pPr>
            <a:r>
              <a:rPr lang="en-US" sz="7029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You can only give </a:t>
            </a:r>
          </a:p>
          <a:p>
            <a:pPr algn="ctr">
              <a:lnSpc>
                <a:spcPts val="11950"/>
              </a:lnSpc>
            </a:pPr>
            <a:r>
              <a:rPr lang="en-US" sz="7029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you have.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2862" y="300575"/>
            <a:ext cx="15766438" cy="211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5"/>
              </a:lnSpc>
            </a:pPr>
            <a:r>
              <a:rPr lang="en-US" sz="70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When the cup is empty, </a:t>
            </a:r>
          </a:p>
          <a:p>
            <a:pPr algn="ctr">
              <a:lnSpc>
                <a:spcPts val="8365"/>
              </a:lnSpc>
            </a:pPr>
            <a:r>
              <a:rPr lang="en-US" sz="70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can you pour to others?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4355" y="754604"/>
            <a:ext cx="9660451" cy="7694601"/>
          </a:xfrm>
          <a:custGeom>
            <a:avLst/>
            <a:gdLst/>
            <a:ahLst/>
            <a:cxnLst/>
            <a:rect l="l" t="t" r="r" b="b"/>
            <a:pathLst>
              <a:path w="9660451" h="7694601">
                <a:moveTo>
                  <a:pt x="0" y="0"/>
                </a:moveTo>
                <a:lnTo>
                  <a:pt x="9660451" y="0"/>
                </a:lnTo>
                <a:lnTo>
                  <a:pt x="9660451" y="7694602"/>
                </a:lnTo>
                <a:lnTo>
                  <a:pt x="0" y="769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16" b="-24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0984806" y="2611922"/>
            <a:ext cx="5147387" cy="5063157"/>
          </a:xfrm>
          <a:custGeom>
            <a:avLst/>
            <a:gdLst/>
            <a:ahLst/>
            <a:cxnLst/>
            <a:rect l="l" t="t" r="r" b="b"/>
            <a:pathLst>
              <a:path w="5147387" h="5063157">
                <a:moveTo>
                  <a:pt x="5147387" y="0"/>
                </a:moveTo>
                <a:lnTo>
                  <a:pt x="0" y="0"/>
                </a:lnTo>
                <a:lnTo>
                  <a:pt x="0" y="5063156"/>
                </a:lnTo>
                <a:lnTo>
                  <a:pt x="5147387" y="5063156"/>
                </a:lnTo>
                <a:lnTo>
                  <a:pt x="51473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8011056"/>
            <a:ext cx="16775790" cy="205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43"/>
              </a:lnSpc>
            </a:pPr>
            <a:r>
              <a:rPr lang="en-US" sz="10640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Pour in to Pour Out!</a:t>
            </a:r>
          </a:p>
        </p:txBody>
      </p:sp>
      <p:sp>
        <p:nvSpPr>
          <p:cNvPr id="5" name="Freeform 5"/>
          <p:cNvSpPr/>
          <p:nvPr/>
        </p:nvSpPr>
        <p:spPr>
          <a:xfrm rot="-103498">
            <a:off x="-6339813" y="352683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0" y="0"/>
                </a:moveTo>
                <a:lnTo>
                  <a:pt x="7609460" y="0"/>
                </a:lnTo>
                <a:lnTo>
                  <a:pt x="7609460" y="3749389"/>
                </a:lnTo>
                <a:lnTo>
                  <a:pt x="0" y="37493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3498">
            <a:off x="-6339813" y="6871929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0" y="0"/>
                </a:moveTo>
                <a:lnTo>
                  <a:pt x="7609460" y="0"/>
                </a:lnTo>
                <a:lnTo>
                  <a:pt x="7609460" y="3749388"/>
                </a:lnTo>
                <a:lnTo>
                  <a:pt x="0" y="3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3498" flipH="1">
            <a:off x="16722110" y="352683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7609460" y="0"/>
                </a:moveTo>
                <a:lnTo>
                  <a:pt x="0" y="0"/>
                </a:lnTo>
                <a:lnTo>
                  <a:pt x="0" y="3749389"/>
                </a:lnTo>
                <a:lnTo>
                  <a:pt x="7609460" y="3749389"/>
                </a:lnTo>
                <a:lnTo>
                  <a:pt x="7609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3498" flipH="1">
            <a:off x="16722110" y="6423931"/>
            <a:ext cx="7609460" cy="3749389"/>
          </a:xfrm>
          <a:custGeom>
            <a:avLst/>
            <a:gdLst/>
            <a:ahLst/>
            <a:cxnLst/>
            <a:rect l="l" t="t" r="r" b="b"/>
            <a:pathLst>
              <a:path w="7609460" h="3749389">
                <a:moveTo>
                  <a:pt x="7609460" y="0"/>
                </a:moveTo>
                <a:lnTo>
                  <a:pt x="0" y="0"/>
                </a:lnTo>
                <a:lnTo>
                  <a:pt x="0" y="3749388"/>
                </a:lnTo>
                <a:lnTo>
                  <a:pt x="7609460" y="3749388"/>
                </a:lnTo>
                <a:lnTo>
                  <a:pt x="760946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52010" y="471831"/>
            <a:ext cx="16310068" cy="9343339"/>
          </a:xfrm>
          <a:custGeom>
            <a:avLst/>
            <a:gdLst/>
            <a:ahLst/>
            <a:cxnLst/>
            <a:rect l="l" t="t" r="r" b="b"/>
            <a:pathLst>
              <a:path w="16310068" h="9343339">
                <a:moveTo>
                  <a:pt x="0" y="0"/>
                </a:moveTo>
                <a:lnTo>
                  <a:pt x="16310067" y="0"/>
                </a:lnTo>
                <a:lnTo>
                  <a:pt x="16310067" y="9343338"/>
                </a:lnTo>
                <a:lnTo>
                  <a:pt x="0" y="9343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4237308" y="-2306532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555654" y="5422086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4752" flipH="1">
            <a:off x="15569179" y="7908724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3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3" y="2307473"/>
                </a:lnTo>
                <a:lnTo>
                  <a:pt x="46830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4752" flipH="1">
            <a:off x="15946468" y="-125037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4"/>
                </a:lnTo>
                <a:lnTo>
                  <a:pt x="4683064" y="2307474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2122864"/>
            <a:ext cx="19008529" cy="148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8"/>
              </a:lnSpc>
            </a:pPr>
            <a:r>
              <a:rPr lang="en-US" sz="9403" b="1" dirty="0">
                <a:solidFill>
                  <a:srgbClr val="F78C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Rate yourself from 1-10: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87277" y="2141914"/>
            <a:ext cx="12622168" cy="814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68"/>
              </a:lnSpc>
            </a:pPr>
            <a:endParaRPr dirty="0"/>
          </a:p>
          <a:p>
            <a:pPr algn="l">
              <a:lnSpc>
                <a:spcPts val="7868"/>
              </a:lnSpc>
            </a:pPr>
            <a:endParaRPr dirty="0"/>
          </a:p>
          <a:p>
            <a:pPr algn="l">
              <a:lnSpc>
                <a:spcPts val="7868"/>
              </a:lnSpc>
            </a:pPr>
            <a:r>
              <a:rPr lang="en-US" sz="62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Sleep: </a:t>
            </a:r>
          </a:p>
          <a:p>
            <a:pPr algn="l">
              <a:lnSpc>
                <a:spcPts val="7868"/>
              </a:lnSpc>
            </a:pPr>
            <a:r>
              <a:rPr lang="en-US" sz="62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Eat: </a:t>
            </a:r>
          </a:p>
          <a:p>
            <a:pPr algn="l">
              <a:lnSpc>
                <a:spcPts val="7868"/>
              </a:lnSpc>
            </a:pPr>
            <a:r>
              <a:rPr lang="en-US" sz="62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Move: </a:t>
            </a:r>
          </a:p>
          <a:p>
            <a:pPr algn="l">
              <a:lnSpc>
                <a:spcPts val="7868"/>
              </a:lnSpc>
            </a:pPr>
            <a:r>
              <a:rPr lang="en-US" sz="62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Rest, Relax and Play:</a:t>
            </a:r>
          </a:p>
          <a:p>
            <a:pPr algn="l">
              <a:lnSpc>
                <a:spcPts val="7868"/>
              </a:lnSpc>
            </a:pPr>
            <a:r>
              <a:rPr lang="en-US" sz="62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Connect:</a:t>
            </a:r>
          </a:p>
          <a:p>
            <a:pPr algn="l">
              <a:lnSpc>
                <a:spcPts val="10347"/>
              </a:lnSpc>
            </a:pPr>
            <a:endParaRPr lang="en-US" sz="624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535298" y="4419498"/>
            <a:ext cx="1448003" cy="1448003"/>
          </a:xfrm>
          <a:custGeom>
            <a:avLst/>
            <a:gdLst/>
            <a:ahLst/>
            <a:cxnLst/>
            <a:rect l="l" t="t" r="r" b="b"/>
            <a:pathLst>
              <a:path w="1448003" h="1448003">
                <a:moveTo>
                  <a:pt x="0" y="0"/>
                </a:moveTo>
                <a:lnTo>
                  <a:pt x="1448004" y="0"/>
                </a:lnTo>
                <a:lnTo>
                  <a:pt x="1448004" y="1448004"/>
                </a:lnTo>
                <a:lnTo>
                  <a:pt x="0" y="1448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F6A30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6788" y="1903337"/>
            <a:ext cx="17174423" cy="5715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43"/>
              </a:lnSpc>
            </a:pPr>
            <a:r>
              <a:rPr lang="en-US" sz="9413" dirty="0">
                <a:solidFill>
                  <a:srgbClr val="0F3BA1"/>
                </a:solidFill>
                <a:latin typeface="Sugar Pie"/>
                <a:ea typeface="Sugar Pie"/>
                <a:cs typeface="Sugar Pie"/>
                <a:sym typeface="Sugar Pie"/>
              </a:rPr>
              <a:t>The best bridge</a:t>
            </a:r>
          </a:p>
          <a:p>
            <a:pPr algn="ctr">
              <a:lnSpc>
                <a:spcPts val="15343"/>
              </a:lnSpc>
            </a:pPr>
            <a:r>
              <a:rPr lang="en-US" sz="9413" dirty="0">
                <a:solidFill>
                  <a:srgbClr val="0F3BA1"/>
                </a:solidFill>
                <a:latin typeface="Sugar Pie"/>
                <a:ea typeface="Sugar Pie"/>
                <a:cs typeface="Sugar Pie"/>
                <a:sym typeface="Sugar Pie"/>
              </a:rPr>
              <a:t>between depression and </a:t>
            </a:r>
          </a:p>
          <a:p>
            <a:pPr algn="ctr">
              <a:lnSpc>
                <a:spcPts val="15343"/>
              </a:lnSpc>
            </a:pPr>
            <a:r>
              <a:rPr lang="en-US" sz="9413" dirty="0">
                <a:solidFill>
                  <a:srgbClr val="0F3BA1"/>
                </a:solidFill>
                <a:latin typeface="Sugar Pie"/>
                <a:ea typeface="Sugar Pie"/>
                <a:cs typeface="Sugar Pie"/>
                <a:sym typeface="Sugar Pie"/>
              </a:rPr>
              <a:t>hope is a good night’s sleep.</a:t>
            </a:r>
          </a:p>
        </p:txBody>
      </p:sp>
      <p:sp>
        <p:nvSpPr>
          <p:cNvPr id="6" name="Freeform 6"/>
          <p:cNvSpPr/>
          <p:nvPr/>
        </p:nvSpPr>
        <p:spPr>
          <a:xfrm rot="-104752" flipH="1">
            <a:off x="15541304" y="7415933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6302410" y="0"/>
                </a:moveTo>
                <a:lnTo>
                  <a:pt x="0" y="0"/>
                </a:lnTo>
                <a:lnTo>
                  <a:pt x="0" y="3105369"/>
                </a:lnTo>
                <a:lnTo>
                  <a:pt x="6302410" y="3105369"/>
                </a:lnTo>
                <a:lnTo>
                  <a:pt x="63024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-3614644" y="444871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143" y="4057212"/>
            <a:ext cx="6017895" cy="8229600"/>
          </a:xfrm>
          <a:custGeom>
            <a:avLst/>
            <a:gdLst/>
            <a:ahLst/>
            <a:cxnLst/>
            <a:rect l="l" t="t" r="r" b="b"/>
            <a:pathLst>
              <a:path w="6017895" h="8229600">
                <a:moveTo>
                  <a:pt x="0" y="0"/>
                </a:moveTo>
                <a:lnTo>
                  <a:pt x="6017895" y="0"/>
                </a:lnTo>
                <a:lnTo>
                  <a:pt x="60178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47877" y="3803632"/>
            <a:ext cx="5960078" cy="9710921"/>
          </a:xfrm>
          <a:custGeom>
            <a:avLst/>
            <a:gdLst/>
            <a:ahLst/>
            <a:cxnLst/>
            <a:rect l="l" t="t" r="r" b="b"/>
            <a:pathLst>
              <a:path w="5960078" h="9710921">
                <a:moveTo>
                  <a:pt x="0" y="0"/>
                </a:moveTo>
                <a:lnTo>
                  <a:pt x="5960078" y="0"/>
                </a:lnTo>
                <a:lnTo>
                  <a:pt x="5960078" y="9710921"/>
                </a:lnTo>
                <a:lnTo>
                  <a:pt x="0" y="9710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87244" y="319541"/>
            <a:ext cx="15313513" cy="430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9"/>
              </a:lnSpc>
            </a:pPr>
            <a:r>
              <a:rPr lang="en-US" sz="7986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Take care of yourself so </a:t>
            </a:r>
          </a:p>
          <a:p>
            <a:pPr algn="ctr">
              <a:lnSpc>
                <a:spcPts val="11659"/>
              </a:lnSpc>
            </a:pPr>
            <a:r>
              <a:rPr lang="en-US" sz="7986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you can continue to serve. </a:t>
            </a:r>
          </a:p>
          <a:p>
            <a:pPr algn="ctr">
              <a:lnSpc>
                <a:spcPts val="11590"/>
              </a:lnSpc>
            </a:pPr>
            <a:endParaRPr lang="en-US" sz="7986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5" name="Freeform 5"/>
          <p:cNvSpPr/>
          <p:nvPr/>
        </p:nvSpPr>
        <p:spPr>
          <a:xfrm rot="-104752" flipH="1">
            <a:off x="16342018" y="197611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3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3" y="2307473"/>
                </a:lnTo>
                <a:lnTo>
                  <a:pt x="46830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4752" flipH="1">
            <a:off x="16834820" y="2765224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3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3" y="2307473"/>
                </a:lnTo>
                <a:lnTo>
                  <a:pt x="468306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-2925395" y="8242815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0" y="0"/>
                </a:moveTo>
                <a:lnTo>
                  <a:pt x="4683063" y="0"/>
                </a:lnTo>
                <a:lnTo>
                  <a:pt x="4683063" y="2307473"/>
                </a:lnTo>
                <a:lnTo>
                  <a:pt x="0" y="2307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52">
            <a:off x="-2925395" y="5531525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0" y="0"/>
                </a:moveTo>
                <a:lnTo>
                  <a:pt x="4683063" y="0"/>
                </a:lnTo>
                <a:lnTo>
                  <a:pt x="4683063" y="2307473"/>
                </a:lnTo>
                <a:lnTo>
                  <a:pt x="0" y="23074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446" y="294420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8" y="0"/>
                </a:lnTo>
                <a:lnTo>
                  <a:pt x="1393798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800756" y="8818440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8" y="0"/>
                </a:lnTo>
                <a:lnTo>
                  <a:pt x="1393798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579" y="9508585"/>
            <a:ext cx="13572919" cy="597579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48917" y="861984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10578" y="1481178"/>
            <a:ext cx="13665016" cy="11056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5"/>
              </a:lnSpc>
            </a:pPr>
            <a:r>
              <a:rPr lang="en-US" sz="8472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“My job is to be the</a:t>
            </a:r>
          </a:p>
          <a:p>
            <a:pPr algn="ctr">
              <a:lnSpc>
                <a:spcPts val="10675"/>
              </a:lnSpc>
            </a:pPr>
            <a:r>
              <a:rPr lang="en-US" sz="8472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 best version of myself, </a:t>
            </a:r>
          </a:p>
          <a:p>
            <a:pPr algn="ctr">
              <a:lnSpc>
                <a:spcPts val="10675"/>
              </a:lnSpc>
            </a:pPr>
            <a:r>
              <a:rPr lang="en-US" sz="8472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so it is what </a:t>
            </a:r>
          </a:p>
          <a:p>
            <a:pPr algn="ctr">
              <a:lnSpc>
                <a:spcPts val="10675"/>
              </a:lnSpc>
            </a:pPr>
            <a:r>
              <a:rPr lang="en-US" sz="8472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I can give to you.” </a:t>
            </a:r>
          </a:p>
          <a:p>
            <a:pPr algn="ctr">
              <a:lnSpc>
                <a:spcPts val="10675"/>
              </a:lnSpc>
            </a:pPr>
            <a:endParaRPr lang="en-US" sz="8472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0675"/>
              </a:lnSpc>
            </a:pPr>
            <a:endParaRPr lang="en-US" sz="8472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0675"/>
              </a:lnSpc>
            </a:pPr>
            <a:endParaRPr lang="en-US" sz="8472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4039"/>
              </a:lnSpc>
            </a:pPr>
            <a:endParaRPr lang="en-US" sz="8472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301579" y="558547"/>
            <a:ext cx="7584097" cy="8311339"/>
          </a:xfrm>
          <a:custGeom>
            <a:avLst/>
            <a:gdLst/>
            <a:ahLst/>
            <a:cxnLst/>
            <a:rect l="l" t="t" r="r" b="b"/>
            <a:pathLst>
              <a:path w="7584097" h="8311339">
                <a:moveTo>
                  <a:pt x="0" y="0"/>
                </a:moveTo>
                <a:lnTo>
                  <a:pt x="7584097" y="0"/>
                </a:lnTo>
                <a:lnTo>
                  <a:pt x="7584097" y="8311339"/>
                </a:lnTo>
                <a:lnTo>
                  <a:pt x="0" y="8311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53477" y="345777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9" y="0"/>
                </a:lnTo>
                <a:lnTo>
                  <a:pt x="1660039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91166" y="198505"/>
            <a:ext cx="17454897" cy="1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4"/>
              </a:lnSpc>
            </a:pPr>
            <a:r>
              <a:rPr lang="en-US" sz="8499" b="1" dirty="0">
                <a:solidFill>
                  <a:srgbClr val="4CBE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Self-mastery</a:t>
            </a:r>
          </a:p>
        </p:txBody>
      </p:sp>
      <p:sp>
        <p:nvSpPr>
          <p:cNvPr id="4" name="Freeform 4"/>
          <p:cNvSpPr/>
          <p:nvPr/>
        </p:nvSpPr>
        <p:spPr>
          <a:xfrm rot="-5337209">
            <a:off x="14455373" y="3483702"/>
            <a:ext cx="5855368" cy="2885100"/>
          </a:xfrm>
          <a:custGeom>
            <a:avLst/>
            <a:gdLst/>
            <a:ahLst/>
            <a:cxnLst/>
            <a:rect l="l" t="t" r="r" b="b"/>
            <a:pathLst>
              <a:path w="5855368" h="2885100">
                <a:moveTo>
                  <a:pt x="0" y="0"/>
                </a:moveTo>
                <a:lnTo>
                  <a:pt x="5855369" y="0"/>
                </a:lnTo>
                <a:lnTo>
                  <a:pt x="5855369" y="2885099"/>
                </a:lnTo>
                <a:lnTo>
                  <a:pt x="0" y="2885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96053" y="2482066"/>
            <a:ext cx="15352063" cy="2258380"/>
            <a:chOff x="0" y="0"/>
            <a:chExt cx="4043342" cy="59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3342" cy="594800"/>
            </a:xfrm>
            <a:custGeom>
              <a:avLst/>
              <a:gdLst/>
              <a:ahLst/>
              <a:cxnLst/>
              <a:rect l="l" t="t" r="r" b="b"/>
              <a:pathLst>
                <a:path w="4043342" h="594800">
                  <a:moveTo>
                    <a:pt x="0" y="0"/>
                  </a:moveTo>
                  <a:lnTo>
                    <a:pt x="4043342" y="0"/>
                  </a:lnTo>
                  <a:lnTo>
                    <a:pt x="4043342" y="594800"/>
                  </a:lnTo>
                  <a:lnTo>
                    <a:pt x="0" y="594800"/>
                  </a:lnTo>
                  <a:close/>
                </a:path>
              </a:pathLst>
            </a:custGeom>
            <a:solidFill>
              <a:srgbClr val="EE268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43342" cy="632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892564" y="4419408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1" y="0"/>
                </a:lnTo>
                <a:lnTo>
                  <a:pt x="123521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0" y="4740446"/>
            <a:ext cx="6920773" cy="6920773"/>
          </a:xfrm>
          <a:custGeom>
            <a:avLst/>
            <a:gdLst/>
            <a:ahLst/>
            <a:cxnLst/>
            <a:rect l="l" t="t" r="r" b="b"/>
            <a:pathLst>
              <a:path w="6920773" h="6920773">
                <a:moveTo>
                  <a:pt x="0" y="0"/>
                </a:moveTo>
                <a:lnTo>
                  <a:pt x="6920773" y="0"/>
                </a:lnTo>
                <a:lnTo>
                  <a:pt x="6920773" y="6920773"/>
                </a:lnTo>
                <a:lnTo>
                  <a:pt x="0" y="69207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716427" y="502697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13412" y="2648770"/>
            <a:ext cx="14856358" cy="167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795"/>
              </a:lnSpc>
              <a:spcBef>
                <a:spcPct val="0"/>
              </a:spcBef>
            </a:pPr>
            <a:r>
              <a:rPr lang="en-US" sz="9853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Marupok ba you?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2620503" y="-839066"/>
            <a:ext cx="3735531" cy="373553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4BC3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011072" y="7078427"/>
            <a:ext cx="3735531" cy="373553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4BC3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4752">
            <a:off x="-3688427" y="3168801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0" y="0"/>
                </a:moveTo>
                <a:lnTo>
                  <a:pt x="4683064" y="0"/>
                </a:lnTo>
                <a:lnTo>
                  <a:pt x="4683064" y="2307473"/>
                </a:lnTo>
                <a:lnTo>
                  <a:pt x="0" y="2307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4752" flipH="1">
            <a:off x="17417121" y="4700151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3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3" y="2307473"/>
                </a:lnTo>
                <a:lnTo>
                  <a:pt x="46830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1680" y="431121"/>
            <a:ext cx="16262230" cy="715982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501576" y="0"/>
            <a:ext cx="11471521" cy="10559506"/>
          </a:xfrm>
          <a:custGeom>
            <a:avLst/>
            <a:gdLst/>
            <a:ahLst/>
            <a:cxnLst/>
            <a:rect l="l" t="t" r="r" b="b"/>
            <a:pathLst>
              <a:path w="11471521" h="10559506">
                <a:moveTo>
                  <a:pt x="0" y="0"/>
                </a:moveTo>
                <a:lnTo>
                  <a:pt x="11471521" y="0"/>
                </a:lnTo>
                <a:lnTo>
                  <a:pt x="11471521" y="10559506"/>
                </a:lnTo>
                <a:lnTo>
                  <a:pt x="0" y="10559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" t="-2748" b="-5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21680" y="3552695"/>
            <a:ext cx="4630584" cy="5361023"/>
          </a:xfrm>
          <a:custGeom>
            <a:avLst/>
            <a:gdLst/>
            <a:ahLst/>
            <a:cxnLst/>
            <a:rect l="l" t="t" r="r" b="b"/>
            <a:pathLst>
              <a:path w="4630584" h="5361023">
                <a:moveTo>
                  <a:pt x="0" y="0"/>
                </a:moveTo>
                <a:lnTo>
                  <a:pt x="4630583" y="0"/>
                </a:lnTo>
                <a:lnTo>
                  <a:pt x="4630583" y="5361023"/>
                </a:lnTo>
                <a:lnTo>
                  <a:pt x="0" y="5361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73097" y="3062393"/>
            <a:ext cx="3400697" cy="6341626"/>
          </a:xfrm>
          <a:custGeom>
            <a:avLst/>
            <a:gdLst/>
            <a:ahLst/>
            <a:cxnLst/>
            <a:rect l="l" t="t" r="r" b="b"/>
            <a:pathLst>
              <a:path w="3400697" h="6341626">
                <a:moveTo>
                  <a:pt x="0" y="0"/>
                </a:moveTo>
                <a:lnTo>
                  <a:pt x="3400698" y="0"/>
                </a:lnTo>
                <a:lnTo>
                  <a:pt x="3400698" y="6341627"/>
                </a:lnTo>
                <a:lnTo>
                  <a:pt x="0" y="6341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431305" y="-30088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08836" y="9805277"/>
            <a:ext cx="10941465" cy="481723"/>
            <a:chOff x="0" y="0"/>
            <a:chExt cx="1384595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7632" y="9383456"/>
            <a:ext cx="5713390" cy="903544"/>
            <a:chOff x="0" y="0"/>
            <a:chExt cx="2378992" cy="3762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376226"/>
            </a:xfrm>
            <a:custGeom>
              <a:avLst/>
              <a:gdLst/>
              <a:ahLst/>
              <a:cxnLst/>
              <a:rect l="l" t="t" r="r" b="b"/>
              <a:pathLst>
                <a:path w="2378992" h="376226">
                  <a:moveTo>
                    <a:pt x="203200" y="0"/>
                  </a:moveTo>
                  <a:lnTo>
                    <a:pt x="2378992" y="0"/>
                  </a:lnTo>
                  <a:lnTo>
                    <a:pt x="2175792" y="376226"/>
                  </a:lnTo>
                  <a:lnTo>
                    <a:pt x="0" y="3762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414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2636970" y="9348793"/>
            <a:ext cx="5713390" cy="912967"/>
            <a:chOff x="0" y="0"/>
            <a:chExt cx="2378992" cy="380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78992" cy="380149"/>
            </a:xfrm>
            <a:custGeom>
              <a:avLst/>
              <a:gdLst/>
              <a:ahLst/>
              <a:cxnLst/>
              <a:rect l="l" t="t" r="r" b="b"/>
              <a:pathLst>
                <a:path w="2378992" h="380149">
                  <a:moveTo>
                    <a:pt x="203200" y="0"/>
                  </a:moveTo>
                  <a:lnTo>
                    <a:pt x="2378992" y="0"/>
                  </a:lnTo>
                  <a:lnTo>
                    <a:pt x="2175792" y="380149"/>
                  </a:lnTo>
                  <a:lnTo>
                    <a:pt x="0" y="38014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175792" cy="418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62990" y="471865"/>
            <a:ext cx="13562019" cy="2961564"/>
            <a:chOff x="0" y="0"/>
            <a:chExt cx="3571890" cy="78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71890" cy="780001"/>
            </a:xfrm>
            <a:custGeom>
              <a:avLst/>
              <a:gdLst/>
              <a:ahLst/>
              <a:cxnLst/>
              <a:rect l="l" t="t" r="r" b="b"/>
              <a:pathLst>
                <a:path w="3571890" h="780001">
                  <a:moveTo>
                    <a:pt x="0" y="0"/>
                  </a:moveTo>
                  <a:lnTo>
                    <a:pt x="3571890" y="0"/>
                  </a:lnTo>
                  <a:lnTo>
                    <a:pt x="3571890" y="780001"/>
                  </a:lnTo>
                  <a:lnTo>
                    <a:pt x="0" y="780001"/>
                  </a:lnTo>
                  <a:close/>
                </a:path>
              </a:pathLst>
            </a:custGeom>
            <a:solidFill>
              <a:srgbClr val="EE268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571890" cy="8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0" y="586191"/>
            <a:ext cx="18346525" cy="372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41"/>
              </a:lnSpc>
            </a:pPr>
            <a:r>
              <a:rPr lang="en-US" sz="767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Observe yourself. </a:t>
            </a:r>
          </a:p>
          <a:p>
            <a:pPr algn="ctr">
              <a:lnSpc>
                <a:spcPts val="9441"/>
              </a:lnSpc>
            </a:pPr>
            <a:r>
              <a:rPr lang="en-US" sz="767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San ka ba marupok?</a:t>
            </a:r>
          </a:p>
          <a:p>
            <a:pPr algn="ctr">
              <a:lnSpc>
                <a:spcPts val="10677"/>
              </a:lnSpc>
            </a:pPr>
            <a:endParaRPr lang="en-US" sz="7675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47800" y="3702850"/>
            <a:ext cx="15087600" cy="5449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7"/>
              </a:lnSpc>
            </a:pPr>
            <a:r>
              <a:rPr lang="en-US" sz="771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Pag-</a:t>
            </a:r>
            <a:r>
              <a:rPr lang="en-US" sz="771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ibig</a:t>
            </a:r>
            <a:r>
              <a:rPr lang="en-US" sz="771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  <a:p>
            <a:pPr algn="ctr">
              <a:lnSpc>
                <a:spcPts val="10807"/>
              </a:lnSpc>
            </a:pPr>
            <a:r>
              <a:rPr lang="en-US" sz="771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Pera?</a:t>
            </a:r>
          </a:p>
          <a:p>
            <a:pPr algn="ctr">
              <a:lnSpc>
                <a:spcPts val="10807"/>
              </a:lnSpc>
            </a:pPr>
            <a:r>
              <a:rPr lang="en-US" sz="771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People pleasing?</a:t>
            </a:r>
          </a:p>
          <a:p>
            <a:pPr algn="ctr">
              <a:lnSpc>
                <a:spcPts val="10807"/>
              </a:lnSpc>
              <a:spcBef>
                <a:spcPct val="0"/>
              </a:spcBef>
            </a:pPr>
            <a:r>
              <a:rPr lang="en-US" sz="771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Paggamit</a:t>
            </a:r>
            <a:r>
              <a:rPr lang="en-US" sz="771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ng social media?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8454" y="8822984"/>
            <a:ext cx="5713390" cy="1464016"/>
            <a:chOff x="0" y="0"/>
            <a:chExt cx="237899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23909" y="8822984"/>
            <a:ext cx="4894458" cy="2300385"/>
            <a:chOff x="0" y="0"/>
            <a:chExt cx="1297027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7027" cy="609600"/>
            </a:xfrm>
            <a:custGeom>
              <a:avLst/>
              <a:gdLst/>
              <a:ahLst/>
              <a:cxnLst/>
              <a:rect l="l" t="t" r="r" b="b"/>
              <a:pathLst>
                <a:path w="1297027" h="609600">
                  <a:moveTo>
                    <a:pt x="203200" y="0"/>
                  </a:moveTo>
                  <a:lnTo>
                    <a:pt x="1297027" y="0"/>
                  </a:lnTo>
                  <a:lnTo>
                    <a:pt x="109382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10938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3732" y="8822984"/>
            <a:ext cx="1533590" cy="2300385"/>
            <a:chOff x="0" y="0"/>
            <a:chExt cx="406400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609600"/>
            </a:xfrm>
            <a:custGeom>
              <a:avLst/>
              <a:gdLst/>
              <a:ahLst/>
              <a:cxnLst/>
              <a:rect l="l" t="t" r="r" b="b"/>
              <a:pathLst>
                <a:path w="406400" h="6096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64544" y="3261299"/>
            <a:ext cx="11953910" cy="10287000"/>
          </a:xfrm>
          <a:custGeom>
            <a:avLst/>
            <a:gdLst/>
            <a:ahLst/>
            <a:cxnLst/>
            <a:rect l="l" t="t" r="r" b="b"/>
            <a:pathLst>
              <a:path w="11953910" h="10287000">
                <a:moveTo>
                  <a:pt x="0" y="0"/>
                </a:moveTo>
                <a:lnTo>
                  <a:pt x="11953910" y="0"/>
                </a:lnTo>
                <a:lnTo>
                  <a:pt x="1195391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7" t="-5102" r="-45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447800" y="137633"/>
            <a:ext cx="16455605" cy="3144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6"/>
              </a:lnSpc>
            </a:pPr>
            <a:r>
              <a:rPr lang="en-US" sz="6144" b="1" dirty="0">
                <a:solidFill>
                  <a:srgbClr val="F78C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much you grow and glow, </a:t>
            </a:r>
          </a:p>
          <a:p>
            <a:pPr algn="ctr">
              <a:lnSpc>
                <a:spcPts val="8356"/>
              </a:lnSpc>
            </a:pPr>
            <a:r>
              <a:rPr lang="en-US" sz="6144" b="1" dirty="0">
                <a:solidFill>
                  <a:srgbClr val="F78C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 how much the Philippines </a:t>
            </a:r>
          </a:p>
          <a:p>
            <a:pPr algn="ctr">
              <a:lnSpc>
                <a:spcPts val="8356"/>
              </a:lnSpc>
            </a:pPr>
            <a:r>
              <a:rPr lang="en-US" sz="6144" b="1" dirty="0">
                <a:solidFill>
                  <a:srgbClr val="F78C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will grow and glow! </a:t>
            </a:r>
          </a:p>
        </p:txBody>
      </p:sp>
      <p:sp>
        <p:nvSpPr>
          <p:cNvPr id="13" name="Freeform 13"/>
          <p:cNvSpPr/>
          <p:nvPr/>
        </p:nvSpPr>
        <p:spPr>
          <a:xfrm>
            <a:off x="-724002" y="76462"/>
            <a:ext cx="1448003" cy="1448003"/>
          </a:xfrm>
          <a:custGeom>
            <a:avLst/>
            <a:gdLst/>
            <a:ahLst/>
            <a:cxnLst/>
            <a:rect l="l" t="t" r="r" b="b"/>
            <a:pathLst>
              <a:path w="1448003" h="1448003">
                <a:moveTo>
                  <a:pt x="0" y="0"/>
                </a:moveTo>
                <a:lnTo>
                  <a:pt x="1448004" y="0"/>
                </a:lnTo>
                <a:lnTo>
                  <a:pt x="1448004" y="1448003"/>
                </a:lnTo>
                <a:lnTo>
                  <a:pt x="0" y="144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563998" y="0"/>
            <a:ext cx="1448003" cy="1448003"/>
          </a:xfrm>
          <a:custGeom>
            <a:avLst/>
            <a:gdLst/>
            <a:ahLst/>
            <a:cxnLst/>
            <a:rect l="l" t="t" r="r" b="b"/>
            <a:pathLst>
              <a:path w="1448003" h="1448003">
                <a:moveTo>
                  <a:pt x="0" y="0"/>
                </a:moveTo>
                <a:lnTo>
                  <a:pt x="1448004" y="0"/>
                </a:lnTo>
                <a:lnTo>
                  <a:pt x="1448004" y="1448003"/>
                </a:lnTo>
                <a:lnTo>
                  <a:pt x="0" y="144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27763">
            <a:off x="16116099" y="2670037"/>
            <a:ext cx="7308847" cy="3601268"/>
          </a:xfrm>
          <a:custGeom>
            <a:avLst/>
            <a:gdLst/>
            <a:ahLst/>
            <a:cxnLst/>
            <a:rect l="l" t="t" r="r" b="b"/>
            <a:pathLst>
              <a:path w="7308847" h="3601268">
                <a:moveTo>
                  <a:pt x="0" y="0"/>
                </a:moveTo>
                <a:lnTo>
                  <a:pt x="7308846" y="0"/>
                </a:lnTo>
                <a:lnTo>
                  <a:pt x="7308846" y="3601269"/>
                </a:lnTo>
                <a:lnTo>
                  <a:pt x="0" y="3601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949697"/>
            <a:ext cx="18288000" cy="5280660"/>
          </a:xfrm>
          <a:custGeom>
            <a:avLst/>
            <a:gdLst/>
            <a:ahLst/>
            <a:cxnLst/>
            <a:rect l="l" t="t" r="r" b="b"/>
            <a:pathLst>
              <a:path w="18288000" h="5280660">
                <a:moveTo>
                  <a:pt x="0" y="0"/>
                </a:moveTo>
                <a:lnTo>
                  <a:pt x="18288000" y="0"/>
                </a:lnTo>
                <a:lnTo>
                  <a:pt x="18288000" y="5280660"/>
                </a:lnTo>
                <a:lnTo>
                  <a:pt x="0" y="5280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04004" y="3014658"/>
            <a:ext cx="8032938" cy="1504350"/>
          </a:xfrm>
          <a:custGeom>
            <a:avLst/>
            <a:gdLst/>
            <a:ahLst/>
            <a:cxnLst/>
            <a:rect l="l" t="t" r="r" b="b"/>
            <a:pathLst>
              <a:path w="8032938" h="1504350">
                <a:moveTo>
                  <a:pt x="0" y="0"/>
                </a:moveTo>
                <a:lnTo>
                  <a:pt x="8032938" y="0"/>
                </a:lnTo>
                <a:lnTo>
                  <a:pt x="803293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987769" y="2966321"/>
            <a:ext cx="8032938" cy="1504350"/>
          </a:xfrm>
          <a:custGeom>
            <a:avLst/>
            <a:gdLst/>
            <a:ahLst/>
            <a:cxnLst/>
            <a:rect l="l" t="t" r="r" b="b"/>
            <a:pathLst>
              <a:path w="8032938" h="1504350">
                <a:moveTo>
                  <a:pt x="0" y="0"/>
                </a:moveTo>
                <a:lnTo>
                  <a:pt x="8032938" y="0"/>
                </a:lnTo>
                <a:lnTo>
                  <a:pt x="8032938" y="1504350"/>
                </a:lnTo>
                <a:lnTo>
                  <a:pt x="0" y="1504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5143500"/>
            <a:ext cx="1806832" cy="2618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80340" y="4973773"/>
            <a:ext cx="2129797" cy="2958051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5051814" y="4869756"/>
            <a:ext cx="3236186" cy="2892341"/>
          </a:xfrm>
          <a:custGeom>
            <a:avLst/>
            <a:gdLst/>
            <a:ahLst/>
            <a:cxnLst/>
            <a:rect l="l" t="t" r="r" b="b"/>
            <a:pathLst>
              <a:path w="3236186" h="2892341">
                <a:moveTo>
                  <a:pt x="0" y="0"/>
                </a:moveTo>
                <a:lnTo>
                  <a:pt x="3236186" y="0"/>
                </a:lnTo>
                <a:lnTo>
                  <a:pt x="3236186" y="2892341"/>
                </a:lnTo>
                <a:lnTo>
                  <a:pt x="0" y="28923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814251" y="667903"/>
            <a:ext cx="15974881" cy="1370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1"/>
              </a:lnSpc>
              <a:spcBef>
                <a:spcPct val="0"/>
              </a:spcBef>
            </a:pPr>
            <a:r>
              <a:rPr lang="en-US" sz="8015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Gusto </a:t>
            </a:r>
            <a:r>
              <a:rPr lang="en-US" sz="8015" b="1" dirty="0" err="1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</a:t>
            </a:r>
            <a:r>
              <a:rPr lang="en-US" sz="8015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15" b="1" dirty="0" err="1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8015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15" b="1" dirty="0" err="1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</a:t>
            </a:r>
            <a:r>
              <a:rPr lang="en-US" sz="8015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15" b="1" dirty="0" err="1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makatawid</a:t>
            </a:r>
            <a:r>
              <a:rPr lang="en-US" sz="8015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5141914" y="3106422"/>
            <a:ext cx="14659498" cy="110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7"/>
              </a:lnSpc>
              <a:spcBef>
                <a:spcPct val="0"/>
              </a:spcBef>
            </a:pPr>
            <a:r>
              <a:rPr lang="en-US" sz="6555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Marupok</a:t>
            </a:r>
            <a:endParaRPr lang="en-US" sz="6555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59786" y="3106422"/>
            <a:ext cx="14659498" cy="110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7"/>
              </a:lnSpc>
              <a:spcBef>
                <a:spcPct val="0"/>
              </a:spcBef>
            </a:pPr>
            <a:r>
              <a:rPr lang="en-US" sz="6555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Marunong</a:t>
            </a:r>
            <a:endParaRPr lang="en-US" sz="6555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60781" y="2183187"/>
            <a:ext cx="15766438" cy="636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4"/>
              </a:lnSpc>
            </a:pPr>
            <a:r>
              <a:rPr lang="en-US" sz="872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Research shows that most emotions will rise up, then fall away, within 90 seconds, if you don’t react to them.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52">
            <a:off x="-596810" y="-810751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4752">
            <a:off x="6863474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752">
            <a:off x="13257568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3619500"/>
            <a:ext cx="17382390" cy="577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0"/>
              </a:lnSpc>
            </a:pPr>
            <a:r>
              <a:rPr lang="en-US" sz="8896" dirty="0">
                <a:solidFill>
                  <a:schemeClr val="accent1"/>
                </a:solidFill>
                <a:latin typeface="Sugar Pie"/>
                <a:ea typeface="Sugar Pie"/>
                <a:cs typeface="Sugar Pie"/>
                <a:sym typeface="Sugar Pie"/>
              </a:rPr>
              <a:t>Respond</a:t>
            </a:r>
            <a:r>
              <a:rPr lang="en-US" sz="8896" dirty="0">
                <a:solidFill>
                  <a:srgbClr val="F04236"/>
                </a:solidFill>
                <a:latin typeface="Sugar Pie"/>
                <a:ea typeface="Sugar Pie"/>
                <a:cs typeface="Sugar Pie"/>
                <a:sym typeface="Sugar Pie"/>
              </a:rPr>
              <a:t> vs. React</a:t>
            </a:r>
          </a:p>
          <a:p>
            <a:pPr algn="ctr">
              <a:lnSpc>
                <a:spcPts val="15390"/>
              </a:lnSpc>
            </a:pPr>
            <a:endParaRPr lang="en-US" sz="8896" dirty="0">
              <a:solidFill>
                <a:srgbClr val="F04236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5390"/>
              </a:lnSpc>
            </a:pPr>
            <a:endParaRPr lang="en-US" sz="8896" dirty="0">
              <a:solidFill>
                <a:srgbClr val="F04236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6" name="Freeform 6"/>
          <p:cNvSpPr/>
          <p:nvPr/>
        </p:nvSpPr>
        <p:spPr>
          <a:xfrm rot="-104752">
            <a:off x="-1641893" y="873431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6270823" y="835850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52">
            <a:off x="13257568" y="81638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7443" y="9669359"/>
            <a:ext cx="14028597" cy="617641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78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8836" y="9258300"/>
            <a:ext cx="5713390" cy="1028700"/>
            <a:chOff x="0" y="0"/>
            <a:chExt cx="2378992" cy="428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428339"/>
            </a:xfrm>
            <a:custGeom>
              <a:avLst/>
              <a:gdLst/>
              <a:ahLst/>
              <a:cxnLst/>
              <a:rect l="l" t="t" r="r" b="b"/>
              <a:pathLst>
                <a:path w="2378992" h="428339">
                  <a:moveTo>
                    <a:pt x="203200" y="0"/>
                  </a:moveTo>
                  <a:lnTo>
                    <a:pt x="2378992" y="0"/>
                  </a:lnTo>
                  <a:lnTo>
                    <a:pt x="2175792" y="428339"/>
                  </a:lnTo>
                  <a:lnTo>
                    <a:pt x="0" y="4283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4BC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466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04706" y="1688570"/>
            <a:ext cx="14478588" cy="6251187"/>
          </a:xfrm>
          <a:custGeom>
            <a:avLst/>
            <a:gdLst/>
            <a:ahLst/>
            <a:cxnLst/>
            <a:rect l="l" t="t" r="r" b="b"/>
            <a:pathLst>
              <a:path w="14478588" h="6251187">
                <a:moveTo>
                  <a:pt x="0" y="0"/>
                </a:moveTo>
                <a:lnTo>
                  <a:pt x="14478588" y="0"/>
                </a:lnTo>
                <a:lnTo>
                  <a:pt x="14478588" y="6251187"/>
                </a:lnTo>
                <a:lnTo>
                  <a:pt x="0" y="62511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56" b="-271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0" y="8159733"/>
            <a:ext cx="18400664" cy="3855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2"/>
              </a:lnSpc>
            </a:pPr>
            <a:r>
              <a:rPr lang="en-US" sz="8529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Vertical before Horizontal</a:t>
            </a:r>
          </a:p>
          <a:p>
            <a:pPr algn="ctr">
              <a:lnSpc>
                <a:spcPts val="7932"/>
              </a:lnSpc>
            </a:pPr>
            <a:endParaRPr lang="en-US" sz="8529" b="1" dirty="0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932"/>
              </a:lnSpc>
            </a:pPr>
            <a:endParaRPr lang="en-US" sz="8529" b="1" dirty="0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444"/>
              </a:lnSpc>
            </a:pPr>
            <a:endParaRPr lang="en-US" sz="8529" b="1" dirty="0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1982400" y="-1381632"/>
            <a:ext cx="22365463" cy="491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9"/>
              </a:lnSpc>
            </a:pPr>
            <a:endParaRPr dirty="0"/>
          </a:p>
          <a:p>
            <a:pPr algn="ctr">
              <a:lnSpc>
                <a:spcPts val="13389"/>
              </a:lnSpc>
            </a:pPr>
            <a:r>
              <a:rPr lang="en-US" sz="10974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#</a:t>
            </a:r>
            <a:r>
              <a:rPr lang="en-US" sz="10974" dirty="0" err="1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GotoGodAgadAgad</a:t>
            </a:r>
            <a:r>
              <a:rPr lang="en-US" sz="10974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 </a:t>
            </a:r>
          </a:p>
          <a:p>
            <a:pPr algn="ctr">
              <a:lnSpc>
                <a:spcPts val="11017"/>
              </a:lnSpc>
            </a:pPr>
            <a:endParaRPr lang="en-US" sz="10974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4237308" y="-2306532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555654" y="5422086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59025" y="4451382"/>
            <a:ext cx="12720197" cy="49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8"/>
              </a:lnSpc>
            </a:pPr>
            <a:r>
              <a:rPr lang="en-US" sz="5727" dirty="0">
                <a:solidFill>
                  <a:srgbClr val="0F3BA1"/>
                </a:solidFill>
                <a:latin typeface="Sugar Pie"/>
                <a:ea typeface="Sugar Pie"/>
                <a:cs typeface="Sugar Pie"/>
                <a:sym typeface="Sugar Pie"/>
              </a:rPr>
              <a:t>(Focusing on what you can’t control makes you stressed. Focusing on what you can control makes you powerful; TWA.)</a:t>
            </a:r>
          </a:p>
        </p:txBody>
      </p:sp>
      <p:sp>
        <p:nvSpPr>
          <p:cNvPr id="9" name="Freeform 9"/>
          <p:cNvSpPr/>
          <p:nvPr/>
        </p:nvSpPr>
        <p:spPr>
          <a:xfrm rot="-104752" flipH="1">
            <a:off x="16319855" y="7908724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4" y="2307473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4752" flipH="1">
            <a:off x="15946468" y="-125037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4"/>
                </a:lnTo>
                <a:lnTo>
                  <a:pt x="4683064" y="2307474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-689809" y="2127103"/>
            <a:ext cx="19667618" cy="24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89"/>
              </a:lnSpc>
            </a:pPr>
            <a:r>
              <a:rPr lang="en-US" sz="12132" dirty="0">
                <a:solidFill>
                  <a:srgbClr val="F9943B"/>
                </a:solidFill>
                <a:latin typeface="Sugar Pie"/>
                <a:ea typeface="Sugar Pie"/>
                <a:cs typeface="Sugar Pie"/>
                <a:sym typeface="Sugar Pie"/>
              </a:rPr>
              <a:t>Let them; Let me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5226987-496C-4035-267D-9ACC43D776E8}"/>
              </a:ext>
            </a:extLst>
          </p:cNvPr>
          <p:cNvSpPr txBox="1"/>
          <p:nvPr/>
        </p:nvSpPr>
        <p:spPr>
          <a:xfrm>
            <a:off x="-112664" y="556849"/>
            <a:ext cx="18400664" cy="13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5"/>
              </a:lnSpc>
            </a:pPr>
            <a:r>
              <a:rPr lang="en-US" sz="7729" b="1" dirty="0" err="1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Karupokan</a:t>
            </a:r>
            <a:r>
              <a:rPr lang="en-US" sz="77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7729" b="1" dirty="0" err="1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Ano</a:t>
            </a:r>
            <a:r>
              <a:rPr lang="en-US" sz="77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7729" b="1" dirty="0" err="1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sasabihin</a:t>
            </a:r>
            <a:r>
              <a:rPr lang="en-US" sz="77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ng </a:t>
            </a:r>
            <a:r>
              <a:rPr lang="en-US" sz="7729" b="1" dirty="0" err="1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iba</a:t>
            </a:r>
            <a:r>
              <a:rPr lang="en-US" sz="77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11662" y="1977732"/>
            <a:ext cx="15194051" cy="512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9"/>
              </a:lnSpc>
            </a:pPr>
            <a:r>
              <a:rPr lang="en-US" sz="8429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“Change yourself. </a:t>
            </a:r>
          </a:p>
          <a:p>
            <a:pPr algn="ctr">
              <a:lnSpc>
                <a:spcPts val="13739"/>
              </a:lnSpc>
            </a:pPr>
            <a:r>
              <a:rPr lang="en-US" sz="8429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Don’t worry about anybody else and the other changes will come.”</a:t>
            </a:r>
          </a:p>
        </p:txBody>
      </p:sp>
      <p:sp>
        <p:nvSpPr>
          <p:cNvPr id="9" name="Freeform 9"/>
          <p:cNvSpPr/>
          <p:nvPr/>
        </p:nvSpPr>
        <p:spPr>
          <a:xfrm rot="-104752" flipH="1">
            <a:off x="-945696" y="8492583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4" y="2307473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61883" y="8338185"/>
            <a:ext cx="16959028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TO ACT IS TO MODIFY THE SHAPE OF THE WORLD.</a:t>
            </a:r>
          </a:p>
        </p:txBody>
      </p:sp>
      <p:pic>
        <p:nvPicPr>
          <p:cNvPr id="1026" name="Picture 2" descr="Curious Kids: how do ripples form and why do they spread out across the  water?">
            <a:extLst>
              <a:ext uri="{FF2B5EF4-FFF2-40B4-BE49-F238E27FC236}">
                <a16:creationId xmlns:a16="http://schemas.microsoft.com/office/drawing/2014/main" id="{22A6EDFE-4B32-1782-7606-CAC41BCE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76" y="1790700"/>
            <a:ext cx="9820275" cy="631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9974" y="9575995"/>
            <a:ext cx="20456930" cy="711005"/>
            <a:chOff x="0" y="0"/>
            <a:chExt cx="17539327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9328" cy="609600"/>
            </a:xfrm>
            <a:custGeom>
              <a:avLst/>
              <a:gdLst/>
              <a:ahLst/>
              <a:cxnLst/>
              <a:rect l="l" t="t" r="r" b="b"/>
              <a:pathLst>
                <a:path w="17539328" h="609600">
                  <a:moveTo>
                    <a:pt x="17336128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17539328" y="609600"/>
                  </a:lnTo>
                  <a:lnTo>
                    <a:pt x="17336128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7336127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31801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8" y="0"/>
                </a:lnTo>
                <a:lnTo>
                  <a:pt x="1393798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4203" y="182277"/>
            <a:ext cx="1393797" cy="1468560"/>
          </a:xfrm>
          <a:custGeom>
            <a:avLst/>
            <a:gdLst/>
            <a:ahLst/>
            <a:cxnLst/>
            <a:rect l="l" t="t" r="r" b="b"/>
            <a:pathLst>
              <a:path w="1393797" h="1468560">
                <a:moveTo>
                  <a:pt x="0" y="0"/>
                </a:moveTo>
                <a:lnTo>
                  <a:pt x="1393797" y="0"/>
                </a:lnTo>
                <a:lnTo>
                  <a:pt x="1393797" y="1468560"/>
                </a:lnTo>
                <a:lnTo>
                  <a:pt x="0" y="146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920937"/>
            <a:ext cx="6644446" cy="4194307"/>
          </a:xfrm>
          <a:custGeom>
            <a:avLst/>
            <a:gdLst/>
            <a:ahLst/>
            <a:cxnLst/>
            <a:rect l="l" t="t" r="r" b="b"/>
            <a:pathLst>
              <a:path w="6644446" h="4194307">
                <a:moveTo>
                  <a:pt x="0" y="0"/>
                </a:moveTo>
                <a:lnTo>
                  <a:pt x="6644446" y="0"/>
                </a:lnTo>
                <a:lnTo>
                  <a:pt x="6644446" y="4194306"/>
                </a:lnTo>
                <a:lnTo>
                  <a:pt x="0" y="4194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985869" y="4214611"/>
            <a:ext cx="4981213" cy="5361384"/>
          </a:xfrm>
          <a:custGeom>
            <a:avLst/>
            <a:gdLst/>
            <a:ahLst/>
            <a:cxnLst/>
            <a:rect l="l" t="t" r="r" b="b"/>
            <a:pathLst>
              <a:path w="4981213" h="5361384">
                <a:moveTo>
                  <a:pt x="0" y="0"/>
                </a:moveTo>
                <a:lnTo>
                  <a:pt x="4981213" y="0"/>
                </a:lnTo>
                <a:lnTo>
                  <a:pt x="4981213" y="5361384"/>
                </a:lnTo>
                <a:lnTo>
                  <a:pt x="0" y="536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-112664" y="556849"/>
            <a:ext cx="18400664" cy="136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5"/>
              </a:lnSpc>
            </a:pPr>
            <a:r>
              <a:rPr lang="en-US" sz="7729" b="1" dirty="0" err="1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Karupokan</a:t>
            </a:r>
            <a:r>
              <a:rPr lang="en-US" sz="7729" b="1" dirty="0">
                <a:solidFill>
                  <a:srgbClr val="15130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Comparison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940662" y="1890897"/>
            <a:ext cx="19667618" cy="24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89"/>
              </a:lnSpc>
            </a:pPr>
            <a:r>
              <a:rPr lang="en-US" sz="12132" dirty="0">
                <a:solidFill>
                  <a:srgbClr val="F9943B"/>
                </a:solidFill>
                <a:latin typeface="Sugar Pie"/>
                <a:ea typeface="Sugar Pie"/>
                <a:cs typeface="Sugar Pie"/>
                <a:sym typeface="Sugar Pie"/>
              </a:rPr>
              <a:t>Torture    vs.    Teacher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1771838" y="-3820844"/>
            <a:ext cx="19862605" cy="8244283"/>
            <a:chOff x="0" y="0"/>
            <a:chExt cx="5231303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47023" y="301297"/>
            <a:ext cx="9379605" cy="93796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639580" y="2050984"/>
            <a:ext cx="7189670" cy="3654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976"/>
              </a:lnSpc>
            </a:pPr>
            <a:r>
              <a:rPr lang="en-US" sz="8707">
                <a:solidFill>
                  <a:srgbClr val="EE2687"/>
                </a:solidFill>
                <a:latin typeface="Bernoru"/>
                <a:ea typeface="Bernoru"/>
                <a:cs typeface="Bernoru"/>
                <a:sym typeface="Bernoru"/>
              </a:rPr>
              <a:t>A MESSAGE FOR WOMEN</a:t>
            </a:r>
          </a:p>
        </p:txBody>
      </p:sp>
      <p:sp>
        <p:nvSpPr>
          <p:cNvPr id="18" name="Freeform 18"/>
          <p:cNvSpPr/>
          <p:nvPr/>
        </p:nvSpPr>
        <p:spPr>
          <a:xfrm>
            <a:off x="-792343" y="1028700"/>
            <a:ext cx="10153895" cy="9163890"/>
          </a:xfrm>
          <a:custGeom>
            <a:avLst/>
            <a:gdLst/>
            <a:ahLst/>
            <a:cxnLst/>
            <a:rect l="l" t="t" r="r" b="b"/>
            <a:pathLst>
              <a:path w="10153895" h="9163890">
                <a:moveTo>
                  <a:pt x="0" y="0"/>
                </a:moveTo>
                <a:lnTo>
                  <a:pt x="10153895" y="0"/>
                </a:lnTo>
                <a:lnTo>
                  <a:pt x="10153895" y="9163890"/>
                </a:lnTo>
                <a:lnTo>
                  <a:pt x="0" y="916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984546" y="6368203"/>
            <a:ext cx="1703819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5000">
                <a:solidFill>
                  <a:srgbClr val="FAD02B"/>
                </a:solidFill>
                <a:latin typeface="Sugar Pie"/>
                <a:ea typeface="Sugar Pie"/>
                <a:cs typeface="Sugar Pie"/>
                <a:sym typeface="Sugar Pie"/>
              </a:rPr>
              <a:t>International Women’s month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4237308" y="-2306532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555654" y="5422086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704104" y="1357258"/>
            <a:ext cx="10082894" cy="6730331"/>
          </a:xfrm>
          <a:custGeom>
            <a:avLst/>
            <a:gdLst/>
            <a:ahLst/>
            <a:cxnLst/>
            <a:rect l="l" t="t" r="r" b="b"/>
            <a:pathLst>
              <a:path w="10082894" h="6730331">
                <a:moveTo>
                  <a:pt x="0" y="0"/>
                </a:moveTo>
                <a:lnTo>
                  <a:pt x="10082894" y="0"/>
                </a:lnTo>
                <a:lnTo>
                  <a:pt x="10082894" y="6730331"/>
                </a:lnTo>
                <a:lnTo>
                  <a:pt x="0" y="6730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469876" y="1698937"/>
            <a:ext cx="10112479" cy="6889126"/>
          </a:xfrm>
          <a:custGeom>
            <a:avLst/>
            <a:gdLst/>
            <a:ahLst/>
            <a:cxnLst/>
            <a:rect l="l" t="t" r="r" b="b"/>
            <a:pathLst>
              <a:path w="10112479" h="6889126">
                <a:moveTo>
                  <a:pt x="0" y="0"/>
                </a:moveTo>
                <a:lnTo>
                  <a:pt x="10112478" y="0"/>
                </a:lnTo>
                <a:lnTo>
                  <a:pt x="10112478" y="6889126"/>
                </a:lnTo>
                <a:lnTo>
                  <a:pt x="0" y="688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503472" y="207925"/>
            <a:ext cx="15313513" cy="188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7"/>
              </a:lnSpc>
            </a:pPr>
            <a:r>
              <a:rPr lang="en-US" sz="9709" dirty="0">
                <a:solidFill>
                  <a:srgbClr val="000000"/>
                </a:solidFill>
                <a:latin typeface="Sugar Pie"/>
                <a:ea typeface="Sugar Pie"/>
                <a:cs typeface="Sugar Pie"/>
                <a:sym typeface="Sugar Pie"/>
              </a:rPr>
              <a:t>Exercise your NO muscles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72138" y="8464238"/>
            <a:ext cx="11192053" cy="110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4"/>
              </a:lnSpc>
              <a:spcBef>
                <a:spcPct val="0"/>
              </a:spcBef>
            </a:pPr>
            <a:r>
              <a:rPr lang="en-US" sz="6510" dirty="0" err="1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Pramis</a:t>
            </a:r>
            <a:r>
              <a:rPr lang="en-US" sz="6510" dirty="0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6510" dirty="0" err="1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mago</a:t>
            </a:r>
            <a:r>
              <a:rPr lang="en-US" sz="6510" dirty="0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-glow ka! </a:t>
            </a:r>
          </a:p>
        </p:txBody>
      </p:sp>
    </p:spTree>
    <p:extLst>
      <p:ext uri="{BB962C8B-B14F-4D97-AF65-F5344CB8AC3E}">
        <p14:creationId xmlns:p14="http://schemas.microsoft.com/office/powerpoint/2010/main" val="31965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7641" y="2166896"/>
            <a:ext cx="7019697" cy="10556306"/>
            <a:chOff x="0" y="0"/>
            <a:chExt cx="660400" cy="9931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9842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57932" y="2166896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A53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931832" y="2553374"/>
            <a:ext cx="6111314" cy="6111314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40525" r="-92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89415" y="2553374"/>
            <a:ext cx="6156732" cy="6156732"/>
            <a:chOff x="0" y="0"/>
            <a:chExt cx="8916670" cy="8916670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3"/>
              <a:stretch>
                <a:fillRect t="-13376" b="-367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00690" y="546377"/>
            <a:ext cx="14886620" cy="15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0"/>
              </a:lnSpc>
            </a:pPr>
            <a:r>
              <a:rPr lang="en-US" sz="8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choice is yours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14203" y="8474189"/>
            <a:ext cx="4146571" cy="15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40"/>
              </a:lnSpc>
            </a:pPr>
            <a:r>
              <a:rPr lang="en-US" sz="8000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BONSAI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28263" y="8386256"/>
            <a:ext cx="5986931" cy="15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040"/>
              </a:lnSpc>
            </a:pPr>
            <a:r>
              <a:rPr lang="en-US" sz="8000" b="1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SEQUIOA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63706" y="8358618"/>
            <a:ext cx="1967466" cy="172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69"/>
              </a:lnSpc>
            </a:pPr>
            <a:r>
              <a:rPr lang="en-US" sz="9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2081628" y="-503564"/>
            <a:ext cx="15649409" cy="1007129"/>
            <a:chOff x="0" y="0"/>
            <a:chExt cx="13845952" cy="8910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845952" cy="891066"/>
            </a:xfrm>
            <a:custGeom>
              <a:avLst/>
              <a:gdLst/>
              <a:ahLst/>
              <a:cxnLst/>
              <a:rect l="l" t="t" r="r" b="b"/>
              <a:pathLst>
                <a:path w="13845952" h="891066">
                  <a:moveTo>
                    <a:pt x="203200" y="0"/>
                  </a:moveTo>
                  <a:lnTo>
                    <a:pt x="13845952" y="0"/>
                  </a:lnTo>
                  <a:lnTo>
                    <a:pt x="13642752" y="891066"/>
                  </a:lnTo>
                  <a:lnTo>
                    <a:pt x="0" y="8910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13642752" cy="929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035944" y="-641414"/>
            <a:ext cx="5713390" cy="1464016"/>
            <a:chOff x="0" y="0"/>
            <a:chExt cx="2378992" cy="609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2280384" y="3463412"/>
            <a:ext cx="22848768" cy="159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8"/>
              </a:lnSpc>
            </a:pPr>
            <a:r>
              <a:rPr lang="en-US" sz="8000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Practice self-control to gain self-mastery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440217" y="6137385"/>
            <a:ext cx="19523142" cy="10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7"/>
              </a:lnSpc>
              <a:spcBef>
                <a:spcPct val="0"/>
              </a:spcBef>
            </a:pPr>
            <a:r>
              <a:rPr lang="en-US" sz="586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Always ask: Ano </a:t>
            </a:r>
            <a:r>
              <a:rPr lang="en-US" sz="586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ba</a:t>
            </a:r>
            <a:r>
              <a:rPr lang="en-US" sz="586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ang </a:t>
            </a:r>
            <a:r>
              <a:rPr lang="en-US" sz="586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pinaka</a:t>
            </a:r>
            <a:r>
              <a:rPr lang="en-US" sz="586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586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makakabuti</a:t>
            </a:r>
            <a:r>
              <a:rPr lang="en-US" sz="586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30779" y="7617446"/>
            <a:ext cx="6345079" cy="1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54"/>
              </a:lnSpc>
              <a:spcBef>
                <a:spcPct val="0"/>
              </a:spcBef>
            </a:pPr>
            <a:r>
              <a:rPr lang="en-US" sz="84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That’s love!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32782" y="7380397"/>
            <a:ext cx="2772334" cy="2467378"/>
          </a:xfrm>
          <a:custGeom>
            <a:avLst/>
            <a:gdLst/>
            <a:ahLst/>
            <a:cxnLst/>
            <a:rect l="l" t="t" r="r" b="b"/>
            <a:pathLst>
              <a:path w="2772334" h="2467378">
                <a:moveTo>
                  <a:pt x="0" y="0"/>
                </a:moveTo>
                <a:lnTo>
                  <a:pt x="2772334" y="0"/>
                </a:lnTo>
                <a:lnTo>
                  <a:pt x="2772334" y="2467377"/>
                </a:lnTo>
                <a:lnTo>
                  <a:pt x="0" y="2467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37561" y="-676178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634273" y="-676178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F3B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55015" y="245468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337177" y="6108854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06373" y="828675"/>
            <a:ext cx="16752927" cy="517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7"/>
              </a:lnSpc>
              <a:spcBef>
                <a:spcPct val="0"/>
              </a:spcBef>
            </a:pPr>
            <a:r>
              <a:rPr lang="en-US" sz="9848" dirty="0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The hard days are the best because that’s where champions are made.</a:t>
            </a:r>
          </a:p>
        </p:txBody>
      </p:sp>
      <p:sp>
        <p:nvSpPr>
          <p:cNvPr id="16" name="Freeform 16"/>
          <p:cNvSpPr/>
          <p:nvPr/>
        </p:nvSpPr>
        <p:spPr>
          <a:xfrm>
            <a:off x="3900467" y="5906927"/>
            <a:ext cx="10719223" cy="6029563"/>
          </a:xfrm>
          <a:custGeom>
            <a:avLst/>
            <a:gdLst/>
            <a:ahLst/>
            <a:cxnLst/>
            <a:rect l="l" t="t" r="r" b="b"/>
            <a:pathLst>
              <a:path w="10719223" h="6029563">
                <a:moveTo>
                  <a:pt x="0" y="0"/>
                </a:moveTo>
                <a:lnTo>
                  <a:pt x="10719223" y="0"/>
                </a:lnTo>
                <a:lnTo>
                  <a:pt x="10719223" y="6029563"/>
                </a:lnTo>
                <a:lnTo>
                  <a:pt x="0" y="602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286152" y="6108854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6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52">
            <a:off x="-429993" y="-1922864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9121" y="4722019"/>
            <a:ext cx="3831817" cy="4092232"/>
          </a:xfrm>
          <a:custGeom>
            <a:avLst/>
            <a:gdLst/>
            <a:ahLst/>
            <a:cxnLst/>
            <a:rect l="l" t="t" r="r" b="b"/>
            <a:pathLst>
              <a:path w="3831817" h="4092232">
                <a:moveTo>
                  <a:pt x="0" y="0"/>
                </a:moveTo>
                <a:lnTo>
                  <a:pt x="3831817" y="0"/>
                </a:lnTo>
                <a:lnTo>
                  <a:pt x="3831817" y="4092232"/>
                </a:lnTo>
                <a:lnTo>
                  <a:pt x="0" y="4092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06876" y="5482267"/>
            <a:ext cx="2863269" cy="2571737"/>
          </a:xfrm>
          <a:custGeom>
            <a:avLst/>
            <a:gdLst/>
            <a:ahLst/>
            <a:cxnLst/>
            <a:rect l="l" t="t" r="r" b="b"/>
            <a:pathLst>
              <a:path w="2863269" h="2571737">
                <a:moveTo>
                  <a:pt x="0" y="0"/>
                </a:moveTo>
                <a:lnTo>
                  <a:pt x="2863269" y="0"/>
                </a:lnTo>
                <a:lnTo>
                  <a:pt x="2863269" y="2571736"/>
                </a:lnTo>
                <a:lnTo>
                  <a:pt x="0" y="2571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5336842"/>
            <a:ext cx="19008529" cy="449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8"/>
              </a:lnSpc>
            </a:pPr>
            <a:r>
              <a:rPr lang="en-US" sz="9403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Saya or Sayang!</a:t>
            </a:r>
          </a:p>
          <a:p>
            <a:pPr algn="ctr">
              <a:lnSpc>
                <a:spcPts val="11848"/>
              </a:lnSpc>
            </a:pPr>
            <a:r>
              <a:rPr lang="en-US" sz="9403" b="1" dirty="0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Rejoice or Regret?</a:t>
            </a:r>
          </a:p>
          <a:p>
            <a:pPr algn="ctr">
              <a:lnSpc>
                <a:spcPts val="11848"/>
              </a:lnSpc>
            </a:pPr>
            <a:endParaRPr lang="en-US" sz="9403" b="1" dirty="0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705" y="2529309"/>
            <a:ext cx="20457915" cy="337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57"/>
              </a:lnSpc>
            </a:pPr>
            <a:r>
              <a:rPr lang="en-US" sz="774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 the moment of decision, pili you:</a:t>
            </a:r>
          </a:p>
          <a:p>
            <a:pPr algn="l">
              <a:lnSpc>
                <a:spcPts val="7868"/>
              </a:lnSpc>
            </a:pPr>
            <a:endParaRPr lang="en-US" sz="774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10347"/>
              </a:lnSpc>
            </a:pPr>
            <a:endParaRPr lang="en-US" sz="774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Freeform 7"/>
          <p:cNvSpPr/>
          <p:nvPr/>
        </p:nvSpPr>
        <p:spPr>
          <a:xfrm rot="-104752">
            <a:off x="6863474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52">
            <a:off x="13257568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6751" y="1750039"/>
            <a:ext cx="14971629" cy="645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5"/>
              </a:lnSpc>
            </a:pPr>
            <a:r>
              <a:rPr lang="en-US" sz="7929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“Maturity is achieved when a person postpones immediate pleasures for long-term values.” </a:t>
            </a:r>
          </a:p>
          <a:p>
            <a:pPr algn="ctr">
              <a:lnSpc>
                <a:spcPts val="12925"/>
              </a:lnSpc>
            </a:pPr>
            <a:r>
              <a:rPr lang="en-US" sz="7929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– Joshua L. Liebman</a:t>
            </a:r>
          </a:p>
        </p:txBody>
      </p:sp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3841722" y="-3763339"/>
            <a:ext cx="19862605" cy="8244283"/>
            <a:chOff x="0" y="0"/>
            <a:chExt cx="5231303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-425203"/>
            <a:ext cx="18523451" cy="12075501"/>
            <a:chOff x="0" y="0"/>
            <a:chExt cx="124681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6811" cy="812800"/>
            </a:xfrm>
            <a:custGeom>
              <a:avLst/>
              <a:gdLst/>
              <a:ahLst/>
              <a:cxnLst/>
              <a:rect l="l" t="t" r="r" b="b"/>
              <a:pathLst>
                <a:path w="1246811" h="812800">
                  <a:moveTo>
                    <a:pt x="623405" y="0"/>
                  </a:moveTo>
                  <a:cubicBezTo>
                    <a:pt x="279108" y="0"/>
                    <a:pt x="0" y="181951"/>
                    <a:pt x="0" y="406400"/>
                  </a:cubicBezTo>
                  <a:cubicBezTo>
                    <a:pt x="0" y="630849"/>
                    <a:pt x="279108" y="812800"/>
                    <a:pt x="623405" y="812800"/>
                  </a:cubicBezTo>
                  <a:cubicBezTo>
                    <a:pt x="967702" y="812800"/>
                    <a:pt x="1246811" y="630849"/>
                    <a:pt x="1246811" y="406400"/>
                  </a:cubicBezTo>
                  <a:cubicBezTo>
                    <a:pt x="1246811" y="181951"/>
                    <a:pt x="967702" y="0"/>
                    <a:pt x="6234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6888" y="38100"/>
              <a:ext cx="101303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784596" y="4043566"/>
            <a:ext cx="10498166" cy="175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0"/>
              </a:lnSpc>
            </a:pPr>
            <a:r>
              <a:rPr lang="en-US" sz="91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Quick Game Tayo</a:t>
            </a:r>
          </a:p>
        </p:txBody>
      </p:sp>
    </p:spTree>
    <p:extLst>
      <p:ext uri="{BB962C8B-B14F-4D97-AF65-F5344CB8AC3E}">
        <p14:creationId xmlns:p14="http://schemas.microsoft.com/office/powerpoint/2010/main" val="3338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7794" y="365125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8" y="0"/>
                </a:lnTo>
                <a:lnTo>
                  <a:pt x="1660038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714057" y="350595"/>
            <a:ext cx="17454897" cy="148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50"/>
              </a:lnSpc>
            </a:pPr>
            <a:r>
              <a:rPr lang="en-US" sz="7699" b="1" dirty="0">
                <a:solidFill>
                  <a:srgbClr val="F78C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Service and Spirituality</a:t>
            </a:r>
          </a:p>
        </p:txBody>
      </p:sp>
      <p:sp>
        <p:nvSpPr>
          <p:cNvPr id="4" name="Freeform 4"/>
          <p:cNvSpPr/>
          <p:nvPr/>
        </p:nvSpPr>
        <p:spPr>
          <a:xfrm rot="-5337209">
            <a:off x="-2927684" y="5890908"/>
            <a:ext cx="5855368" cy="2885100"/>
          </a:xfrm>
          <a:custGeom>
            <a:avLst/>
            <a:gdLst/>
            <a:ahLst/>
            <a:cxnLst/>
            <a:rect l="l" t="t" r="r" b="b"/>
            <a:pathLst>
              <a:path w="5855368" h="2885100">
                <a:moveTo>
                  <a:pt x="0" y="0"/>
                </a:moveTo>
                <a:lnTo>
                  <a:pt x="5855368" y="0"/>
                </a:lnTo>
                <a:lnTo>
                  <a:pt x="5855368" y="2885099"/>
                </a:lnTo>
                <a:lnTo>
                  <a:pt x="0" y="2885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337209">
            <a:off x="14839892" y="6654493"/>
            <a:ext cx="5855368" cy="2885100"/>
          </a:xfrm>
          <a:custGeom>
            <a:avLst/>
            <a:gdLst/>
            <a:ahLst/>
            <a:cxnLst/>
            <a:rect l="l" t="t" r="r" b="b"/>
            <a:pathLst>
              <a:path w="5855368" h="2885100">
                <a:moveTo>
                  <a:pt x="0" y="0"/>
                </a:moveTo>
                <a:lnTo>
                  <a:pt x="5855369" y="0"/>
                </a:lnTo>
                <a:lnTo>
                  <a:pt x="5855369" y="2885099"/>
                </a:lnTo>
                <a:lnTo>
                  <a:pt x="0" y="2885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40743" y="522045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39913" y="3029454"/>
            <a:ext cx="13435561" cy="519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3"/>
              </a:lnSpc>
            </a:pPr>
            <a:r>
              <a:rPr lang="en-US" sz="7374" dirty="0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“Your Imagination is Your Preview of Life’s Coming Attractions”</a:t>
            </a:r>
          </a:p>
          <a:p>
            <a:pPr marL="0" lvl="0" indent="0" algn="ctr">
              <a:lnSpc>
                <a:spcPts val="10323"/>
              </a:lnSpc>
              <a:spcBef>
                <a:spcPct val="0"/>
              </a:spcBef>
            </a:pPr>
            <a:r>
              <a:rPr lang="en-US" sz="7374" dirty="0">
                <a:solidFill>
                  <a:srgbClr val="0A53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- Albert Einstein</a:t>
            </a:r>
          </a:p>
        </p:txBody>
      </p:sp>
      <p:sp>
        <p:nvSpPr>
          <p:cNvPr id="8" name="Freeform 8"/>
          <p:cNvSpPr/>
          <p:nvPr/>
        </p:nvSpPr>
        <p:spPr>
          <a:xfrm>
            <a:off x="16839997" y="577161"/>
            <a:ext cx="1448003" cy="1448003"/>
          </a:xfrm>
          <a:custGeom>
            <a:avLst/>
            <a:gdLst/>
            <a:ahLst/>
            <a:cxnLst/>
            <a:rect l="l" t="t" r="r" b="b"/>
            <a:pathLst>
              <a:path w="1448003" h="1448003">
                <a:moveTo>
                  <a:pt x="0" y="0"/>
                </a:moveTo>
                <a:lnTo>
                  <a:pt x="1448003" y="0"/>
                </a:lnTo>
                <a:lnTo>
                  <a:pt x="1448003" y="1448003"/>
                </a:lnTo>
                <a:lnTo>
                  <a:pt x="0" y="1448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04698" y="664920"/>
            <a:ext cx="1448003" cy="1448003"/>
          </a:xfrm>
          <a:custGeom>
            <a:avLst/>
            <a:gdLst/>
            <a:ahLst/>
            <a:cxnLst/>
            <a:rect l="l" t="t" r="r" b="b"/>
            <a:pathLst>
              <a:path w="1448003" h="1448003">
                <a:moveTo>
                  <a:pt x="0" y="0"/>
                </a:moveTo>
                <a:lnTo>
                  <a:pt x="1448004" y="0"/>
                </a:lnTo>
                <a:lnTo>
                  <a:pt x="1448004" y="1448003"/>
                </a:lnTo>
                <a:lnTo>
                  <a:pt x="0" y="1448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8169" y="5143500"/>
            <a:ext cx="11882603" cy="7163533"/>
          </a:xfrm>
          <a:custGeom>
            <a:avLst/>
            <a:gdLst/>
            <a:ahLst/>
            <a:cxnLst/>
            <a:rect l="l" t="t" r="r" b="b"/>
            <a:pathLst>
              <a:path w="11882603" h="7163533">
                <a:moveTo>
                  <a:pt x="0" y="0"/>
                </a:moveTo>
                <a:lnTo>
                  <a:pt x="11882603" y="0"/>
                </a:lnTo>
                <a:lnTo>
                  <a:pt x="11882603" y="7163533"/>
                </a:lnTo>
                <a:lnTo>
                  <a:pt x="0" y="7163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8" r="-669" b="-123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9816" y="1761424"/>
            <a:ext cx="17771903" cy="303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sz="6347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Imagine the best and grandest version of you where you are at your happiest serving your family and the people around you. </a:t>
            </a:r>
          </a:p>
        </p:txBody>
      </p:sp>
      <p:sp>
        <p:nvSpPr>
          <p:cNvPr id="4" name="Freeform 4"/>
          <p:cNvSpPr/>
          <p:nvPr/>
        </p:nvSpPr>
        <p:spPr>
          <a:xfrm rot="-104752">
            <a:off x="-429993" y="-1922864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752">
            <a:off x="6863474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4752">
            <a:off x="13257568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825" y="838200"/>
            <a:ext cx="7990315" cy="493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  <a:spcBef>
                <a:spcPct val="0"/>
              </a:spcBef>
            </a:pPr>
            <a:r>
              <a:rPr lang="en-US" sz="48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Discover your Purpose:</a:t>
            </a:r>
          </a:p>
          <a:p>
            <a:pPr algn="ctr">
              <a:lnSpc>
                <a:spcPts val="7968"/>
              </a:lnSpc>
              <a:spcBef>
                <a:spcPct val="0"/>
              </a:spcBef>
            </a:pPr>
            <a:r>
              <a:rPr lang="en-US" sz="48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Passion, Potential, Pain, Personality, Peso </a:t>
            </a:r>
          </a:p>
          <a:p>
            <a:pPr algn="ctr">
              <a:lnSpc>
                <a:spcPts val="7968"/>
              </a:lnSpc>
              <a:spcBef>
                <a:spcPct val="0"/>
              </a:spcBef>
            </a:pPr>
            <a:r>
              <a:rPr lang="en-US" sz="488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Purity of Mind, Heart, Soul </a:t>
            </a:r>
          </a:p>
        </p:txBody>
      </p:sp>
      <p:sp>
        <p:nvSpPr>
          <p:cNvPr id="3" name="Freeform 3"/>
          <p:cNvSpPr/>
          <p:nvPr/>
        </p:nvSpPr>
        <p:spPr>
          <a:xfrm>
            <a:off x="8413140" y="79016"/>
            <a:ext cx="9566535" cy="9413470"/>
          </a:xfrm>
          <a:custGeom>
            <a:avLst/>
            <a:gdLst/>
            <a:ahLst/>
            <a:cxnLst/>
            <a:rect l="l" t="t" r="r" b="b"/>
            <a:pathLst>
              <a:path w="9566535" h="9413470">
                <a:moveTo>
                  <a:pt x="0" y="0"/>
                </a:moveTo>
                <a:lnTo>
                  <a:pt x="9566534" y="0"/>
                </a:lnTo>
                <a:lnTo>
                  <a:pt x="9566534" y="9413470"/>
                </a:lnTo>
                <a:lnTo>
                  <a:pt x="0" y="941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92087" y="752866"/>
            <a:ext cx="14935929" cy="205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Passion</a:t>
            </a:r>
          </a:p>
          <a:p>
            <a:pPr algn="ctr">
              <a:lnSpc>
                <a:spcPts val="8190"/>
              </a:lnSpc>
            </a:pPr>
            <a:endParaRPr lang="en-US" sz="6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43746" y="2779786"/>
            <a:ext cx="14935929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Potential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52071" y="7070977"/>
            <a:ext cx="14935929" cy="1173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0"/>
              </a:lnSpc>
            </a:pPr>
            <a:r>
              <a:rPr lang="en-US" sz="738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Pain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90315" y="3768481"/>
            <a:ext cx="14935929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Personality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11414" y="7227074"/>
            <a:ext cx="14935929" cy="101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Peso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016" y="6909052"/>
            <a:ext cx="7990315" cy="403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8"/>
              </a:lnSpc>
            </a:pPr>
            <a:r>
              <a:rPr lang="en-US" sz="4888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Your past wasn’t perfect but it was perfect for your purpose.- Bo Sanchez</a:t>
            </a:r>
          </a:p>
          <a:p>
            <a:pPr algn="ctr">
              <a:lnSpc>
                <a:spcPts val="7968"/>
              </a:lnSpc>
              <a:spcBef>
                <a:spcPct val="0"/>
              </a:spcBef>
            </a:pPr>
            <a:endParaRPr lang="en-US" sz="4888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10" name="Freeform 10"/>
          <p:cNvSpPr/>
          <p:nvPr/>
        </p:nvSpPr>
        <p:spPr>
          <a:xfrm rot="-104752">
            <a:off x="14108095" y="7451736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4752">
            <a:off x="14625221" y="-771244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09" y="0"/>
                </a:lnTo>
                <a:lnTo>
                  <a:pt x="6302409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4CBE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6788" y="1778481"/>
            <a:ext cx="17174423" cy="651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65"/>
              </a:lnSpc>
            </a:pPr>
            <a:r>
              <a:rPr lang="en-US" sz="908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REMEMBER: </a:t>
            </a:r>
          </a:p>
          <a:p>
            <a:pPr algn="ctr">
              <a:lnSpc>
                <a:spcPts val="13265"/>
              </a:lnSpc>
            </a:pPr>
            <a:endParaRPr lang="en-US" sz="9085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3265"/>
              </a:lnSpc>
            </a:pPr>
            <a:r>
              <a:rPr lang="en-US" sz="908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Higher level = higher devil </a:t>
            </a:r>
          </a:p>
          <a:p>
            <a:pPr algn="ctr">
              <a:lnSpc>
                <a:spcPts val="12899"/>
              </a:lnSpc>
            </a:pPr>
            <a:endParaRPr lang="en-US" sz="9085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 rot="-104752" flipH="1">
            <a:off x="15541304" y="7415933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6302410" y="0"/>
                </a:moveTo>
                <a:lnTo>
                  <a:pt x="0" y="0"/>
                </a:lnTo>
                <a:lnTo>
                  <a:pt x="0" y="3105369"/>
                </a:lnTo>
                <a:lnTo>
                  <a:pt x="6302410" y="3105369"/>
                </a:lnTo>
                <a:lnTo>
                  <a:pt x="630241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-3614644" y="444871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6E6E2-C72F-D1AE-BF61-B85D01937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0CBCA5F-AB8D-FB06-2824-60AE6DC4ED8E}"/>
              </a:ext>
            </a:extLst>
          </p:cNvPr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BC44D62-A3F3-7E45-7D17-566E583AC65B}"/>
                </a:ext>
              </a:extLst>
            </p:cNvPr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A07B31-1CC7-2588-9351-790D15F08961}"/>
                </a:ext>
              </a:extLst>
            </p:cNvPr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A5033AC-EC33-A2B8-5DFE-024BDA8FF1BC}"/>
              </a:ext>
            </a:extLst>
          </p:cNvPr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5488A36-A4EF-4E71-1CB8-9243613BBB24}"/>
                </a:ext>
              </a:extLst>
            </p:cNvPr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D06A49E-8201-9D04-F07E-EFE6F8284F51}"/>
                </a:ext>
              </a:extLst>
            </p:cNvPr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9415828F-FC16-4F0D-2E95-F24E964DAFC2}"/>
              </a:ext>
            </a:extLst>
          </p:cNvPr>
          <p:cNvSpPr txBox="1"/>
          <p:nvPr/>
        </p:nvSpPr>
        <p:spPr>
          <a:xfrm>
            <a:off x="559560" y="2432470"/>
            <a:ext cx="14971629" cy="5069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6"/>
              </a:lnSpc>
            </a:pPr>
            <a:r>
              <a:rPr lang="en-US" sz="8329">
                <a:solidFill>
                  <a:srgbClr val="F9842D"/>
                </a:solidFill>
                <a:latin typeface="Sugar Pie"/>
                <a:ea typeface="Sugar Pie"/>
                <a:cs typeface="Sugar Pie"/>
                <a:sym typeface="Sugar Pie"/>
              </a:rPr>
              <a:t>Every action you take is a vote for the person you wish to become. - James Clear, Atomic Habits </a:t>
            </a:r>
          </a:p>
        </p:txBody>
      </p:sp>
    </p:spTree>
    <p:extLst>
      <p:ext uri="{BB962C8B-B14F-4D97-AF65-F5344CB8AC3E}">
        <p14:creationId xmlns:p14="http://schemas.microsoft.com/office/powerpoint/2010/main" val="374025119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4237308" y="-2306532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994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555654" y="5422086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5610" y="2790784"/>
            <a:ext cx="17382390" cy="375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0"/>
              </a:lnSpc>
            </a:pPr>
            <a:r>
              <a:rPr lang="en-US" sz="8896">
                <a:solidFill>
                  <a:srgbClr val="F6A30F"/>
                </a:solidFill>
                <a:latin typeface="Sugar Pie"/>
                <a:ea typeface="Sugar Pie"/>
                <a:cs typeface="Sugar Pie"/>
                <a:sym typeface="Sugar Pie"/>
              </a:rPr>
              <a:t>The only time you are growing is when you’re uncomfortable.</a:t>
            </a:r>
          </a:p>
        </p:txBody>
      </p:sp>
      <p:sp>
        <p:nvSpPr>
          <p:cNvPr id="9" name="Freeform 9"/>
          <p:cNvSpPr/>
          <p:nvPr/>
        </p:nvSpPr>
        <p:spPr>
          <a:xfrm rot="-104752" flipH="1">
            <a:off x="16319855" y="7908724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3"/>
                </a:lnTo>
                <a:lnTo>
                  <a:pt x="4683064" y="2307473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4752" flipH="1">
            <a:off x="15946468" y="-125037"/>
            <a:ext cx="4683064" cy="2307473"/>
          </a:xfrm>
          <a:custGeom>
            <a:avLst/>
            <a:gdLst/>
            <a:ahLst/>
            <a:cxnLst/>
            <a:rect l="l" t="t" r="r" b="b"/>
            <a:pathLst>
              <a:path w="4683064" h="2307473">
                <a:moveTo>
                  <a:pt x="4683064" y="0"/>
                </a:moveTo>
                <a:lnTo>
                  <a:pt x="0" y="0"/>
                </a:lnTo>
                <a:lnTo>
                  <a:pt x="0" y="2307474"/>
                </a:lnTo>
                <a:lnTo>
                  <a:pt x="4683064" y="2307474"/>
                </a:lnTo>
                <a:lnTo>
                  <a:pt x="46830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579" y="9508585"/>
            <a:ext cx="13572919" cy="597579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48917" y="861984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1316" y="3284945"/>
            <a:ext cx="401697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Spiritually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429000" y="3330968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10" name="TextBox 10"/>
          <p:cNvSpPr txBox="1"/>
          <p:nvPr/>
        </p:nvSpPr>
        <p:spPr>
          <a:xfrm>
            <a:off x="-301579" y="421083"/>
            <a:ext cx="19286309" cy="206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5"/>
              </a:lnSpc>
            </a:pPr>
            <a:r>
              <a:rPr lang="en-US" sz="57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Assess yourself on a regular basis </a:t>
            </a:r>
          </a:p>
          <a:p>
            <a:pPr algn="ctr">
              <a:lnSpc>
                <a:spcPts val="8365"/>
              </a:lnSpc>
            </a:pPr>
            <a:r>
              <a:rPr lang="en-US" sz="57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(quarterly, every 6 months, once a year)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177D8F1-CD17-AD55-9725-4A923ED7370C}"/>
              </a:ext>
            </a:extLst>
          </p:cNvPr>
          <p:cNvSpPr txBox="1"/>
          <p:nvPr/>
        </p:nvSpPr>
        <p:spPr>
          <a:xfrm>
            <a:off x="4386028" y="3248484"/>
            <a:ext cx="13373727" cy="182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I have greater faith this year than last year?</a:t>
            </a:r>
          </a:p>
          <a:p>
            <a:pPr algn="l"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I trust in God’s love more?</a:t>
            </a:r>
          </a:p>
          <a:p>
            <a:pPr algn="l">
              <a:lnSpc>
                <a:spcPts val="4530"/>
              </a:lnSpc>
            </a:pP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32795FF2-9EF7-DF41-0330-609489DFF917}"/>
              </a:ext>
            </a:extLst>
          </p:cNvPr>
          <p:cNvSpPr txBox="1"/>
          <p:nvPr/>
        </p:nvSpPr>
        <p:spPr>
          <a:xfrm>
            <a:off x="391176" y="5199704"/>
            <a:ext cx="401697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Physically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815E6565-B6F7-98D8-829F-B305F640EB9C}"/>
              </a:ext>
            </a:extLst>
          </p:cNvPr>
          <p:cNvSpPr/>
          <p:nvPr/>
        </p:nvSpPr>
        <p:spPr>
          <a:xfrm>
            <a:off x="3429000" y="5190497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B2264CD9-8E17-CCFB-64B8-8CA1C9213037}"/>
              </a:ext>
            </a:extLst>
          </p:cNvPr>
          <p:cNvSpPr/>
          <p:nvPr/>
        </p:nvSpPr>
        <p:spPr>
          <a:xfrm>
            <a:off x="3937277" y="7114463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2F204EB1-1B72-F073-4E11-AF5187EE4E2D}"/>
              </a:ext>
            </a:extLst>
          </p:cNvPr>
          <p:cNvSpPr txBox="1"/>
          <p:nvPr/>
        </p:nvSpPr>
        <p:spPr>
          <a:xfrm>
            <a:off x="4427816" y="5118644"/>
            <a:ext cx="1337372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 I healthier and stronger this year than </a:t>
            </a:r>
          </a:p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last year? 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B3F1D307-AC6E-2010-33AD-50FFEC5A4ED3}"/>
              </a:ext>
            </a:extLst>
          </p:cNvPr>
          <p:cNvSpPr txBox="1"/>
          <p:nvPr/>
        </p:nvSpPr>
        <p:spPr>
          <a:xfrm>
            <a:off x="267875" y="7032602"/>
            <a:ext cx="40169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Relationally/</a:t>
            </a:r>
          </a:p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Emotionally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7CFCBC8-BBE0-4091-E52B-F8F57114EC63}"/>
              </a:ext>
            </a:extLst>
          </p:cNvPr>
          <p:cNvSpPr txBox="1"/>
          <p:nvPr/>
        </p:nvSpPr>
        <p:spPr>
          <a:xfrm>
            <a:off x="4995081" y="7101512"/>
            <a:ext cx="13373727" cy="182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Are my relationships happier this year than </a:t>
            </a:r>
          </a:p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last year?</a:t>
            </a:r>
          </a:p>
          <a:p>
            <a:pPr algn="l">
              <a:lnSpc>
                <a:spcPts val="4530"/>
              </a:lnSpc>
            </a:pP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1" grpId="0"/>
      <p:bldP spid="22" grpId="0" animBg="1"/>
      <p:bldP spid="23" grpId="0" animBg="1"/>
      <p:bldP spid="25" grpId="0"/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6D6486-3517-0D4A-8FA7-228CD34D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B5CAEFF-CCFF-3D0D-1767-ECB9C546B9BA}"/>
              </a:ext>
            </a:extLst>
          </p:cNvPr>
          <p:cNvGrpSpPr/>
          <p:nvPr/>
        </p:nvGrpSpPr>
        <p:grpSpPr>
          <a:xfrm>
            <a:off x="-301579" y="9508585"/>
            <a:ext cx="13572919" cy="597579"/>
            <a:chOff x="0" y="0"/>
            <a:chExt cx="13845952" cy="609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0B80C21-5EB6-E454-B8F9-5E4826E17B35}"/>
                </a:ext>
              </a:extLst>
            </p:cNvPr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75581BF-17E1-9155-A555-6F9F66B4C450}"/>
                </a:ext>
              </a:extLst>
            </p:cNvPr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966DAFF-56AE-4885-49E4-835BD95E76F7}"/>
              </a:ext>
            </a:extLst>
          </p:cNvPr>
          <p:cNvGrpSpPr/>
          <p:nvPr/>
        </p:nvGrpSpPr>
        <p:grpSpPr>
          <a:xfrm>
            <a:off x="13048917" y="8619847"/>
            <a:ext cx="5713390" cy="1464016"/>
            <a:chOff x="0" y="0"/>
            <a:chExt cx="2378992" cy="609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8627BDC-BD62-41C0-AC73-45440D165C2C}"/>
                </a:ext>
              </a:extLst>
            </p:cNvPr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3DBDDF7-D50C-5B5D-6F9B-863D71BF0D4A}"/>
                </a:ext>
              </a:extLst>
            </p:cNvPr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E6EBC344-41E1-2C8D-6AFC-A936501CF3CE}"/>
              </a:ext>
            </a:extLst>
          </p:cNvPr>
          <p:cNvSpPr txBox="1"/>
          <p:nvPr/>
        </p:nvSpPr>
        <p:spPr>
          <a:xfrm>
            <a:off x="369053" y="2916973"/>
            <a:ext cx="401697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Mentally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93C3FA3-8CCE-5BC1-B9B6-3330D0B53FE1}"/>
              </a:ext>
            </a:extLst>
          </p:cNvPr>
          <p:cNvSpPr/>
          <p:nvPr/>
        </p:nvSpPr>
        <p:spPr>
          <a:xfrm>
            <a:off x="3248783" y="3008989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FE902916-2BB6-43E5-4DF9-B1DB14D0B694}"/>
              </a:ext>
            </a:extLst>
          </p:cNvPr>
          <p:cNvSpPr txBox="1"/>
          <p:nvPr/>
        </p:nvSpPr>
        <p:spPr>
          <a:xfrm>
            <a:off x="4305833" y="2842753"/>
            <a:ext cx="13373727" cy="182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 I more knowledgeable this year than last year? Do I think better?</a:t>
            </a:r>
          </a:p>
          <a:p>
            <a:pPr algn="l">
              <a:lnSpc>
                <a:spcPts val="4530"/>
              </a:lnSpc>
            </a:pP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45124D86-934E-21D8-8951-A9BD3F081275}"/>
              </a:ext>
            </a:extLst>
          </p:cNvPr>
          <p:cNvSpPr txBox="1"/>
          <p:nvPr/>
        </p:nvSpPr>
        <p:spPr>
          <a:xfrm>
            <a:off x="267875" y="4891876"/>
            <a:ext cx="40169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Hobbies/</a:t>
            </a:r>
          </a:p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14D6E5B3-B561-6077-5BEE-4AE715A43416}"/>
              </a:ext>
            </a:extLst>
          </p:cNvPr>
          <p:cNvSpPr/>
          <p:nvPr/>
        </p:nvSpPr>
        <p:spPr>
          <a:xfrm>
            <a:off x="3219829" y="4996442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1C41855-F0B7-F359-AF7E-2F8882237D36}"/>
              </a:ext>
            </a:extLst>
          </p:cNvPr>
          <p:cNvSpPr/>
          <p:nvPr/>
        </p:nvSpPr>
        <p:spPr>
          <a:xfrm>
            <a:off x="3563794" y="7079608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1EEE9D53-D12D-48BD-82E7-2A2968290C26}"/>
              </a:ext>
            </a:extLst>
          </p:cNvPr>
          <p:cNvSpPr txBox="1"/>
          <p:nvPr/>
        </p:nvSpPr>
        <p:spPr>
          <a:xfrm>
            <a:off x="4337129" y="4925339"/>
            <a:ext cx="1337372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I allow myself time to relax and play this year more than last year?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DE43D9A-582F-BF22-E84F-B48F4B476619}"/>
              </a:ext>
            </a:extLst>
          </p:cNvPr>
          <p:cNvSpPr txBox="1"/>
          <p:nvPr/>
        </p:nvSpPr>
        <p:spPr>
          <a:xfrm>
            <a:off x="267875" y="7032602"/>
            <a:ext cx="401697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Financially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23621D0D-6DC6-F752-33D6-98611A7C60BB}"/>
              </a:ext>
            </a:extLst>
          </p:cNvPr>
          <p:cNvSpPr txBox="1"/>
          <p:nvPr/>
        </p:nvSpPr>
        <p:spPr>
          <a:xfrm>
            <a:off x="4525245" y="6927283"/>
            <a:ext cx="13373727" cy="182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 I growing financially or am I growing in debt?</a:t>
            </a:r>
          </a:p>
          <a:p>
            <a:pPr algn="l">
              <a:lnSpc>
                <a:spcPts val="4530"/>
              </a:lnSpc>
            </a:pP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00BEB83-5F7A-C43D-D28F-FEB6082C3D3E}"/>
              </a:ext>
            </a:extLst>
          </p:cNvPr>
          <p:cNvSpPr txBox="1"/>
          <p:nvPr/>
        </p:nvSpPr>
        <p:spPr>
          <a:xfrm>
            <a:off x="391175" y="855299"/>
            <a:ext cx="401697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Purpose </a:t>
            </a: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D7C4460-309A-1CC6-947B-08C76077AA61}"/>
              </a:ext>
            </a:extLst>
          </p:cNvPr>
          <p:cNvSpPr/>
          <p:nvPr/>
        </p:nvSpPr>
        <p:spPr>
          <a:xfrm>
            <a:off x="3234035" y="875083"/>
            <a:ext cx="717448" cy="582926"/>
          </a:xfrm>
          <a:custGeom>
            <a:avLst/>
            <a:gdLst/>
            <a:ahLst/>
            <a:cxnLst/>
            <a:rect l="l" t="t" r="r" b="b"/>
            <a:pathLst>
              <a:path w="717448" h="582926">
                <a:moveTo>
                  <a:pt x="0" y="0"/>
                </a:moveTo>
                <a:lnTo>
                  <a:pt x="717447" y="0"/>
                </a:lnTo>
                <a:lnTo>
                  <a:pt x="717447" y="582926"/>
                </a:lnTo>
                <a:lnTo>
                  <a:pt x="0" y="5829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30D265ED-2F02-ACE6-BCBE-F0430601C5C1}"/>
              </a:ext>
            </a:extLst>
          </p:cNvPr>
          <p:cNvSpPr txBox="1"/>
          <p:nvPr/>
        </p:nvSpPr>
        <p:spPr>
          <a:xfrm>
            <a:off x="4356531" y="787295"/>
            <a:ext cx="13373727" cy="182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4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 I growing in my mission and service this year compared to last year?</a:t>
            </a:r>
          </a:p>
          <a:p>
            <a:pPr algn="l">
              <a:lnSpc>
                <a:spcPts val="4530"/>
              </a:lnSpc>
            </a:pPr>
            <a:endParaRPr lang="en-US" sz="32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9145E44-60FD-1252-95B4-CD049AF837C9}"/>
              </a:ext>
            </a:extLst>
          </p:cNvPr>
          <p:cNvSpPr txBox="1"/>
          <p:nvPr/>
        </p:nvSpPr>
        <p:spPr>
          <a:xfrm>
            <a:off x="-2819400" y="8454024"/>
            <a:ext cx="19286309" cy="115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</a:pPr>
            <a:r>
              <a:rPr lang="en-US" sz="65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Improve by 1% daily.</a:t>
            </a:r>
          </a:p>
        </p:txBody>
      </p:sp>
    </p:spTree>
    <p:extLst>
      <p:ext uri="{BB962C8B-B14F-4D97-AF65-F5344CB8AC3E}">
        <p14:creationId xmlns:p14="http://schemas.microsoft.com/office/powerpoint/2010/main" val="16708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0" grpId="0"/>
      <p:bldP spid="21" grpId="0"/>
      <p:bldP spid="22" grpId="0" animBg="1"/>
      <p:bldP spid="23" grpId="0" animBg="1"/>
      <p:bldP spid="25" grpId="0"/>
      <p:bldP spid="26" grpId="0"/>
      <p:bldP spid="11" grpId="0"/>
      <p:bldP spid="12" grpId="0" animBg="1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15429065" y="-2514858"/>
            <a:ext cx="4443708" cy="8244283"/>
            <a:chOff x="0" y="0"/>
            <a:chExt cx="1170359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359" cy="2171334"/>
            </a:xfrm>
            <a:custGeom>
              <a:avLst/>
              <a:gdLst/>
              <a:ahLst/>
              <a:cxnLst/>
              <a:rect l="l" t="t" r="r" b="b"/>
              <a:pathLst>
                <a:path w="1170359" h="2171334">
                  <a:moveTo>
                    <a:pt x="0" y="0"/>
                  </a:moveTo>
                  <a:lnTo>
                    <a:pt x="1170359" y="0"/>
                  </a:lnTo>
                  <a:lnTo>
                    <a:pt x="1170359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70359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18072427" y="5024754"/>
            <a:ext cx="4443708" cy="7672429"/>
            <a:chOff x="0" y="0"/>
            <a:chExt cx="1170359" cy="2020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0359" cy="2020722"/>
            </a:xfrm>
            <a:custGeom>
              <a:avLst/>
              <a:gdLst/>
              <a:ahLst/>
              <a:cxnLst/>
              <a:rect l="l" t="t" r="r" b="b"/>
              <a:pathLst>
                <a:path w="1170359" h="2020722">
                  <a:moveTo>
                    <a:pt x="0" y="0"/>
                  </a:moveTo>
                  <a:lnTo>
                    <a:pt x="1170359" y="0"/>
                  </a:lnTo>
                  <a:lnTo>
                    <a:pt x="1170359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70359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6751" y="1750039"/>
            <a:ext cx="14971629" cy="973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5"/>
              </a:lnSpc>
            </a:pPr>
            <a:r>
              <a:rPr lang="en-US" sz="7929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Excellence I the next 5 minutes forget the long term. </a:t>
            </a:r>
          </a:p>
          <a:p>
            <a:pPr algn="ctr">
              <a:lnSpc>
                <a:spcPts val="12925"/>
              </a:lnSpc>
            </a:pPr>
            <a:r>
              <a:rPr lang="en-US" sz="7929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Make the next five minutes rock! </a:t>
            </a:r>
          </a:p>
          <a:p>
            <a:pPr algn="ctr">
              <a:lnSpc>
                <a:spcPts val="12925"/>
              </a:lnSpc>
            </a:pPr>
            <a:r>
              <a:rPr lang="en-US" sz="7929">
                <a:solidFill>
                  <a:srgbClr val="F78C22"/>
                </a:solidFill>
                <a:latin typeface="Sugar Pie"/>
                <a:ea typeface="Sugar Pie"/>
                <a:cs typeface="Sugar Pie"/>
                <a:sym typeface="Sugar Pie"/>
              </a:rPr>
              <a:t>– Tom Peters</a:t>
            </a:r>
          </a:p>
          <a:p>
            <a:pPr algn="ctr">
              <a:lnSpc>
                <a:spcPts val="12925"/>
              </a:lnSpc>
            </a:pPr>
            <a:endParaRPr lang="en-US" sz="7929">
              <a:solidFill>
                <a:srgbClr val="F78C22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2925"/>
              </a:lnSpc>
            </a:pPr>
            <a:endParaRPr lang="en-US" sz="7929">
              <a:solidFill>
                <a:srgbClr val="F78C22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</p:spTree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048" y="2954623"/>
            <a:ext cx="17771903" cy="4506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17"/>
              </a:lnSpc>
            </a:pPr>
            <a:r>
              <a:rPr lang="en-US" sz="9646" dirty="0">
                <a:solidFill>
                  <a:srgbClr val="F6A30F"/>
                </a:solidFill>
                <a:latin typeface="Sugar Pie"/>
                <a:ea typeface="Sugar Pie"/>
                <a:cs typeface="Sugar Pie"/>
                <a:sym typeface="Sugar Pie"/>
              </a:rPr>
              <a:t>Doing what is right is the most fulfilling thing.</a:t>
            </a:r>
          </a:p>
        </p:txBody>
      </p:sp>
      <p:sp>
        <p:nvSpPr>
          <p:cNvPr id="3" name="Freeform 3"/>
          <p:cNvSpPr/>
          <p:nvPr/>
        </p:nvSpPr>
        <p:spPr>
          <a:xfrm rot="-104752">
            <a:off x="-429993" y="-1922864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752">
            <a:off x="6863474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752">
            <a:off x="13257568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584824" y="9410700"/>
            <a:ext cx="21457646" cy="666694"/>
            <a:chOff x="0" y="0"/>
            <a:chExt cx="13845952" cy="4301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5952" cy="430197"/>
            </a:xfrm>
            <a:custGeom>
              <a:avLst/>
              <a:gdLst/>
              <a:ahLst/>
              <a:cxnLst/>
              <a:rect l="l" t="t" r="r" b="b"/>
              <a:pathLst>
                <a:path w="13845952" h="430197">
                  <a:moveTo>
                    <a:pt x="203200" y="0"/>
                  </a:moveTo>
                  <a:lnTo>
                    <a:pt x="13845952" y="0"/>
                  </a:lnTo>
                  <a:lnTo>
                    <a:pt x="13642752" y="430197"/>
                  </a:lnTo>
                  <a:lnTo>
                    <a:pt x="0" y="4301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423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13642752" cy="4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26894" y="3009900"/>
            <a:ext cx="19165369" cy="762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9"/>
              </a:lnSpc>
            </a:pPr>
            <a:r>
              <a:rPr lang="en-US" sz="64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Whatever comes your way, </a:t>
            </a:r>
          </a:p>
          <a:p>
            <a:pPr algn="ctr">
              <a:lnSpc>
                <a:spcPts val="9489"/>
              </a:lnSpc>
            </a:pPr>
            <a:r>
              <a:rPr lang="en-US" sz="6499" u="sng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choose to GROW by doing the right thing </a:t>
            </a:r>
          </a:p>
          <a:p>
            <a:pPr algn="ctr">
              <a:lnSpc>
                <a:spcPts val="9489"/>
              </a:lnSpc>
            </a:pPr>
            <a:r>
              <a:rPr lang="en-US" sz="64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and </a:t>
            </a:r>
            <a:r>
              <a:rPr lang="en-US" sz="6499" u="sng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choose to GLOW by staying close </a:t>
            </a:r>
          </a:p>
          <a:p>
            <a:pPr algn="ctr">
              <a:lnSpc>
                <a:spcPts val="9489"/>
              </a:lnSpc>
            </a:pPr>
            <a:r>
              <a:rPr lang="en-US" sz="6499" u="sng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to God</a:t>
            </a:r>
            <a:r>
              <a:rPr lang="en-US" sz="64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. </a:t>
            </a:r>
          </a:p>
          <a:p>
            <a:pPr algn="ctr">
              <a:lnSpc>
                <a:spcPts val="9489"/>
              </a:lnSpc>
            </a:pPr>
            <a:endParaRPr lang="en-US" sz="6499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3278"/>
              </a:lnSpc>
            </a:pPr>
            <a:endParaRPr lang="en-US" sz="6499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52">
            <a:off x="9568312" y="-2228052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4"/>
                </a:lnTo>
                <a:lnTo>
                  <a:pt x="0" y="4016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4752">
            <a:off x="325032" y="-2228052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4"/>
                </a:lnTo>
                <a:lnTo>
                  <a:pt x="0" y="4016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0649" y="2461162"/>
            <a:ext cx="8703351" cy="9846726"/>
          </a:xfrm>
          <a:custGeom>
            <a:avLst/>
            <a:gdLst/>
            <a:ahLst/>
            <a:cxnLst/>
            <a:rect l="l" t="t" r="r" b="b"/>
            <a:pathLst>
              <a:path w="8703351" h="9846726">
                <a:moveTo>
                  <a:pt x="0" y="0"/>
                </a:moveTo>
                <a:lnTo>
                  <a:pt x="8703351" y="0"/>
                </a:lnTo>
                <a:lnTo>
                  <a:pt x="8703351" y="9846726"/>
                </a:lnTo>
                <a:lnTo>
                  <a:pt x="0" y="9846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1" r="-4131" b="-95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07245" y="3808851"/>
            <a:ext cx="9923264" cy="187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15"/>
              </a:lnSpc>
              <a:spcBef>
                <a:spcPct val="0"/>
              </a:spcBef>
            </a:pPr>
            <a:r>
              <a:rPr lang="en-US" sz="9703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I’m excited for you!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7443" y="9669359"/>
            <a:ext cx="14028597" cy="617641"/>
            <a:chOff x="0" y="0"/>
            <a:chExt cx="13845952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78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8836" y="9258300"/>
            <a:ext cx="5713390" cy="1028700"/>
            <a:chOff x="0" y="0"/>
            <a:chExt cx="2378992" cy="428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428339"/>
            </a:xfrm>
            <a:custGeom>
              <a:avLst/>
              <a:gdLst/>
              <a:ahLst/>
              <a:cxnLst/>
              <a:rect l="l" t="t" r="r" b="b"/>
              <a:pathLst>
                <a:path w="2378992" h="428339">
                  <a:moveTo>
                    <a:pt x="203200" y="0"/>
                  </a:moveTo>
                  <a:lnTo>
                    <a:pt x="2378992" y="0"/>
                  </a:lnTo>
                  <a:lnTo>
                    <a:pt x="2175792" y="428339"/>
                  </a:lnTo>
                  <a:lnTo>
                    <a:pt x="0" y="42833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4BC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466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276222" y="2280448"/>
            <a:ext cx="13919964" cy="8915279"/>
          </a:xfrm>
          <a:custGeom>
            <a:avLst/>
            <a:gdLst/>
            <a:ahLst/>
            <a:cxnLst/>
            <a:rect l="l" t="t" r="r" b="b"/>
            <a:pathLst>
              <a:path w="13919964" h="8915279">
                <a:moveTo>
                  <a:pt x="0" y="0"/>
                </a:moveTo>
                <a:lnTo>
                  <a:pt x="13919964" y="0"/>
                </a:lnTo>
                <a:lnTo>
                  <a:pt x="13919964" y="8915278"/>
                </a:lnTo>
                <a:lnTo>
                  <a:pt x="0" y="8915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0" b="-22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4586" y="0"/>
            <a:ext cx="3007785" cy="2280448"/>
          </a:xfrm>
          <a:custGeom>
            <a:avLst/>
            <a:gdLst/>
            <a:ahLst/>
            <a:cxnLst/>
            <a:rect l="l" t="t" r="r" b="b"/>
            <a:pathLst>
              <a:path w="3007785" h="2280448">
                <a:moveTo>
                  <a:pt x="0" y="0"/>
                </a:moveTo>
                <a:lnTo>
                  <a:pt x="3007785" y="0"/>
                </a:lnTo>
                <a:lnTo>
                  <a:pt x="3007785" y="2280448"/>
                </a:lnTo>
                <a:lnTo>
                  <a:pt x="0" y="2280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-1635035" y="4889204"/>
            <a:ext cx="4998600" cy="2399328"/>
          </a:xfrm>
          <a:custGeom>
            <a:avLst/>
            <a:gdLst/>
            <a:ahLst/>
            <a:cxnLst/>
            <a:rect l="l" t="t" r="r" b="b"/>
            <a:pathLst>
              <a:path w="4998600" h="2399328">
                <a:moveTo>
                  <a:pt x="0" y="0"/>
                </a:moveTo>
                <a:lnTo>
                  <a:pt x="4998600" y="0"/>
                </a:lnTo>
                <a:lnTo>
                  <a:pt x="4998600" y="2399328"/>
                </a:lnTo>
                <a:lnTo>
                  <a:pt x="0" y="239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-2252030" y="574417"/>
            <a:ext cx="19511330" cy="142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1"/>
              </a:lnSpc>
            </a:pPr>
            <a:r>
              <a:rPr lang="en-US" sz="8545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I’m excited for the Philippines!</a:t>
            </a:r>
          </a:p>
        </p:txBody>
      </p:sp>
      <p:sp>
        <p:nvSpPr>
          <p:cNvPr id="12" name="Freeform 12"/>
          <p:cNvSpPr/>
          <p:nvPr/>
        </p:nvSpPr>
        <p:spPr>
          <a:xfrm rot="5400000" flipV="1">
            <a:off x="15108843" y="4775239"/>
            <a:ext cx="4998600" cy="2399328"/>
          </a:xfrm>
          <a:custGeom>
            <a:avLst/>
            <a:gdLst/>
            <a:ahLst/>
            <a:cxnLst/>
            <a:rect l="l" t="t" r="r" b="b"/>
            <a:pathLst>
              <a:path w="4998600" h="2399328">
                <a:moveTo>
                  <a:pt x="0" y="2399328"/>
                </a:moveTo>
                <a:lnTo>
                  <a:pt x="4998599" y="2399328"/>
                </a:lnTo>
                <a:lnTo>
                  <a:pt x="4998599" y="0"/>
                </a:lnTo>
                <a:lnTo>
                  <a:pt x="0" y="0"/>
                </a:lnTo>
                <a:lnTo>
                  <a:pt x="0" y="239932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3841722" y="-3763339"/>
            <a:ext cx="19862605" cy="8244283"/>
            <a:chOff x="0" y="0"/>
            <a:chExt cx="5231303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-425203"/>
            <a:ext cx="18523451" cy="12075501"/>
            <a:chOff x="0" y="0"/>
            <a:chExt cx="124681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6811" cy="812800"/>
            </a:xfrm>
            <a:custGeom>
              <a:avLst/>
              <a:gdLst/>
              <a:ahLst/>
              <a:cxnLst/>
              <a:rect l="l" t="t" r="r" b="b"/>
              <a:pathLst>
                <a:path w="1246811" h="812800">
                  <a:moveTo>
                    <a:pt x="623405" y="0"/>
                  </a:moveTo>
                  <a:cubicBezTo>
                    <a:pt x="279108" y="0"/>
                    <a:pt x="0" y="181951"/>
                    <a:pt x="0" y="406400"/>
                  </a:cubicBezTo>
                  <a:cubicBezTo>
                    <a:pt x="0" y="630849"/>
                    <a:pt x="279108" y="812800"/>
                    <a:pt x="623405" y="812800"/>
                  </a:cubicBezTo>
                  <a:cubicBezTo>
                    <a:pt x="967702" y="812800"/>
                    <a:pt x="1246811" y="630849"/>
                    <a:pt x="1246811" y="406400"/>
                  </a:cubicBezTo>
                  <a:cubicBezTo>
                    <a:pt x="1246811" y="181951"/>
                    <a:pt x="967702" y="0"/>
                    <a:pt x="6234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6888" y="38100"/>
              <a:ext cx="101303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784596" y="4043566"/>
            <a:ext cx="10498166" cy="175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0"/>
              </a:lnSpc>
            </a:pPr>
            <a:r>
              <a:rPr lang="en-US" sz="91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Quick Game Tayo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1380" y="2413280"/>
            <a:ext cx="5355363" cy="7488030"/>
          </a:xfrm>
          <a:custGeom>
            <a:avLst/>
            <a:gdLst/>
            <a:ahLst/>
            <a:cxnLst/>
            <a:rect l="l" t="t" r="r" b="b"/>
            <a:pathLst>
              <a:path w="5355363" h="7488030">
                <a:moveTo>
                  <a:pt x="0" y="0"/>
                </a:moveTo>
                <a:lnTo>
                  <a:pt x="5355363" y="0"/>
                </a:lnTo>
                <a:lnTo>
                  <a:pt x="5355363" y="7488030"/>
                </a:lnTo>
                <a:lnTo>
                  <a:pt x="0" y="74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4290" y="-456380"/>
            <a:ext cx="17793710" cy="36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3"/>
              </a:lnSpc>
            </a:pPr>
            <a:r>
              <a:rPr lang="en-US" sz="12864" b="1" spc="-784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BOOK GIVEAWAY </a:t>
            </a:r>
          </a:p>
          <a:p>
            <a:pPr algn="ctr">
              <a:lnSpc>
                <a:spcPts val="5820"/>
              </a:lnSpc>
            </a:pPr>
            <a:endParaRPr lang="en-US" sz="12864" b="1" spc="-784">
              <a:solidFill>
                <a:srgbClr val="0A539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2280660"/>
            <a:ext cx="7455096" cy="6467071"/>
          </a:xfrm>
          <a:custGeom>
            <a:avLst/>
            <a:gdLst/>
            <a:ahLst/>
            <a:cxnLst/>
            <a:rect l="l" t="t" r="r" b="b"/>
            <a:pathLst>
              <a:path w="7455096" h="6467071">
                <a:moveTo>
                  <a:pt x="0" y="0"/>
                </a:moveTo>
                <a:lnTo>
                  <a:pt x="7455096" y="0"/>
                </a:lnTo>
                <a:lnTo>
                  <a:pt x="7455096" y="6467071"/>
                </a:lnTo>
                <a:lnTo>
                  <a:pt x="0" y="646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00626" y="9155283"/>
            <a:ext cx="9521428" cy="64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1"/>
              </a:lnSpc>
              <a:spcBef>
                <a:spcPct val="0"/>
              </a:spcBef>
            </a:pPr>
            <a:r>
              <a:rPr lang="en-US" sz="4072" b="1">
                <a:solidFill>
                  <a:srgbClr val="0A539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mariannemencias.com/marupokfree</a:t>
            </a:r>
          </a:p>
        </p:txBody>
      </p:sp>
      <p:sp>
        <p:nvSpPr>
          <p:cNvPr id="6" name="Freeform 6"/>
          <p:cNvSpPr/>
          <p:nvPr/>
        </p:nvSpPr>
        <p:spPr>
          <a:xfrm rot="-104752">
            <a:off x="-6156860" y="272333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4"/>
                </a:lnTo>
                <a:lnTo>
                  <a:pt x="0" y="4016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-6388979" y="6467175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0" y="0"/>
                </a:moveTo>
                <a:lnTo>
                  <a:pt x="8151882" y="0"/>
                </a:lnTo>
                <a:lnTo>
                  <a:pt x="8151882" y="4016654"/>
                </a:lnTo>
                <a:lnTo>
                  <a:pt x="0" y="4016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52" flipH="1">
            <a:off x="16477508" y="272333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8151882" y="0"/>
                </a:moveTo>
                <a:lnTo>
                  <a:pt x="0" y="0"/>
                </a:lnTo>
                <a:lnTo>
                  <a:pt x="0" y="4016654"/>
                </a:lnTo>
                <a:lnTo>
                  <a:pt x="8151882" y="4016654"/>
                </a:lnTo>
                <a:lnTo>
                  <a:pt x="8151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4752" flipH="1">
            <a:off x="17041893" y="5043956"/>
            <a:ext cx="8151882" cy="4016655"/>
          </a:xfrm>
          <a:custGeom>
            <a:avLst/>
            <a:gdLst/>
            <a:ahLst/>
            <a:cxnLst/>
            <a:rect l="l" t="t" r="r" b="b"/>
            <a:pathLst>
              <a:path w="8151882" h="4016655">
                <a:moveTo>
                  <a:pt x="8151882" y="0"/>
                </a:moveTo>
                <a:lnTo>
                  <a:pt x="0" y="0"/>
                </a:lnTo>
                <a:lnTo>
                  <a:pt x="0" y="4016654"/>
                </a:lnTo>
                <a:lnTo>
                  <a:pt x="8151882" y="4016654"/>
                </a:lnTo>
                <a:lnTo>
                  <a:pt x="8151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182552">
            <a:off x="-3841722" y="-3763339"/>
            <a:ext cx="19862605" cy="8244283"/>
            <a:chOff x="0" y="0"/>
            <a:chExt cx="5231303" cy="2171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975197" y="0"/>
            <a:ext cx="10620475" cy="10287000"/>
          </a:xfrm>
          <a:custGeom>
            <a:avLst/>
            <a:gdLst/>
            <a:ahLst/>
            <a:cxnLst/>
            <a:rect l="l" t="t" r="r" b="b"/>
            <a:pathLst>
              <a:path w="10620475" h="10287000">
                <a:moveTo>
                  <a:pt x="0" y="0"/>
                </a:moveTo>
                <a:lnTo>
                  <a:pt x="10620475" y="0"/>
                </a:lnTo>
                <a:lnTo>
                  <a:pt x="10620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59" b="-58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52">
            <a:off x="-596810" y="-810751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4752">
            <a:off x="6863474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4752">
            <a:off x="13257568" y="-15526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833" y="3193409"/>
            <a:ext cx="17382390" cy="7668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0"/>
              </a:lnSpc>
            </a:pPr>
            <a:r>
              <a:rPr lang="en-US" sz="8896">
                <a:solidFill>
                  <a:srgbClr val="F04236"/>
                </a:solidFill>
                <a:latin typeface="Sugar Pie"/>
                <a:ea typeface="Sugar Pie"/>
                <a:cs typeface="Sugar Pie"/>
                <a:sym typeface="Sugar Pie"/>
              </a:rPr>
              <a:t>The truly productive don’t just play the game, they change the game. </a:t>
            </a:r>
          </a:p>
          <a:p>
            <a:pPr algn="ctr">
              <a:lnSpc>
                <a:spcPts val="15390"/>
              </a:lnSpc>
            </a:pPr>
            <a:endParaRPr lang="en-US" sz="8896">
              <a:solidFill>
                <a:srgbClr val="F04236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5390"/>
              </a:lnSpc>
            </a:pPr>
            <a:endParaRPr lang="en-US" sz="8896">
              <a:solidFill>
                <a:srgbClr val="F04236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  <p:sp>
        <p:nvSpPr>
          <p:cNvPr id="6" name="Freeform 6"/>
          <p:cNvSpPr/>
          <p:nvPr/>
        </p:nvSpPr>
        <p:spPr>
          <a:xfrm rot="-104752">
            <a:off x="-1641893" y="873431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70"/>
                </a:lnTo>
                <a:lnTo>
                  <a:pt x="0" y="310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752">
            <a:off x="6270823" y="835850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4752">
            <a:off x="13257568" y="8163885"/>
            <a:ext cx="6302410" cy="3105369"/>
          </a:xfrm>
          <a:custGeom>
            <a:avLst/>
            <a:gdLst/>
            <a:ahLst/>
            <a:cxnLst/>
            <a:rect l="l" t="t" r="r" b="b"/>
            <a:pathLst>
              <a:path w="6302410" h="3105369">
                <a:moveTo>
                  <a:pt x="0" y="0"/>
                </a:moveTo>
                <a:lnTo>
                  <a:pt x="6302410" y="0"/>
                </a:lnTo>
                <a:lnTo>
                  <a:pt x="6302410" y="3105369"/>
                </a:lnTo>
                <a:lnTo>
                  <a:pt x="0" y="3105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-3433813" y="-2856835"/>
            <a:ext cx="7415398" cy="3565095"/>
            <a:chOff x="0" y="0"/>
            <a:chExt cx="660400" cy="317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8CA9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53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-3184256" y="-1336280"/>
            <a:ext cx="4347674" cy="4347674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-2499720" y="10129"/>
            <a:ext cx="3377485" cy="3360058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4131544" y="7969488"/>
            <a:ext cx="5132702" cy="5185216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4444220" y="8329798"/>
            <a:ext cx="5038853" cy="5038853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14802690" y="8681112"/>
            <a:ext cx="4867141" cy="4867141"/>
          </a:xfrm>
          <a:prstGeom prst="line">
            <a:avLst/>
          </a:prstGeom>
          <a:ln w="28575" cap="flat">
            <a:solidFill>
              <a:srgbClr val="8CA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10129"/>
            <a:ext cx="18288000" cy="10276871"/>
          </a:xfrm>
          <a:custGeom>
            <a:avLst/>
            <a:gdLst/>
            <a:ahLst/>
            <a:cxnLst/>
            <a:rect l="l" t="t" r="r" b="b"/>
            <a:pathLst>
              <a:path w="18288000" h="10276871">
                <a:moveTo>
                  <a:pt x="0" y="0"/>
                </a:moveTo>
                <a:lnTo>
                  <a:pt x="18288000" y="0"/>
                </a:lnTo>
                <a:lnTo>
                  <a:pt x="18288000" y="10276871"/>
                </a:lnTo>
                <a:lnTo>
                  <a:pt x="0" y="10276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01" b="-1425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5DF40-0C6F-4D81-D303-876A3DB48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B66D0BB-F8B8-FB3C-327D-5825C05E6F39}"/>
              </a:ext>
            </a:extLst>
          </p:cNvPr>
          <p:cNvGrpSpPr/>
          <p:nvPr/>
        </p:nvGrpSpPr>
        <p:grpSpPr>
          <a:xfrm rot="-1182552">
            <a:off x="-3841722" y="-3763339"/>
            <a:ext cx="19862605" cy="8244283"/>
            <a:chOff x="0" y="0"/>
            <a:chExt cx="5231303" cy="217133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EDD2B79-E0F1-B553-B90E-5D62AE0291E5}"/>
                </a:ext>
              </a:extLst>
            </p:cNvPr>
            <p:cNvSpPr/>
            <p:nvPr/>
          </p:nvSpPr>
          <p:spPr>
            <a:xfrm>
              <a:off x="0" y="0"/>
              <a:ext cx="5231303" cy="2171334"/>
            </a:xfrm>
            <a:custGeom>
              <a:avLst/>
              <a:gdLst/>
              <a:ahLst/>
              <a:cxnLst/>
              <a:rect l="l" t="t" r="r" b="b"/>
              <a:pathLst>
                <a:path w="5231303" h="2171334">
                  <a:moveTo>
                    <a:pt x="0" y="0"/>
                  </a:moveTo>
                  <a:lnTo>
                    <a:pt x="5231303" y="0"/>
                  </a:lnTo>
                  <a:lnTo>
                    <a:pt x="5231303" y="2171334"/>
                  </a:lnTo>
                  <a:lnTo>
                    <a:pt x="0" y="2171334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67FD4A8-3589-EF5F-D81F-DDC2D0A7F58F}"/>
                </a:ext>
              </a:extLst>
            </p:cNvPr>
            <p:cNvSpPr txBox="1"/>
            <p:nvPr/>
          </p:nvSpPr>
          <p:spPr>
            <a:xfrm>
              <a:off x="0" y="-38100"/>
              <a:ext cx="5231303" cy="220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9F19A11-F0B7-CC21-1C12-036326E5668C}"/>
              </a:ext>
            </a:extLst>
          </p:cNvPr>
          <p:cNvGrpSpPr/>
          <p:nvPr/>
        </p:nvGrpSpPr>
        <p:grpSpPr>
          <a:xfrm rot="-1182552">
            <a:off x="-1904971" y="4604876"/>
            <a:ext cx="10164461" cy="1172497"/>
            <a:chOff x="0" y="0"/>
            <a:chExt cx="2677060" cy="30880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C57070-1186-BF08-9DF2-A7477B89A611}"/>
                </a:ext>
              </a:extLst>
            </p:cNvPr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D613B24-27D7-069E-4C8A-18F0039033B6}"/>
                </a:ext>
              </a:extLst>
            </p:cNvPr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0E6A36B-436A-76E6-B9E2-92D4D261FBE6}"/>
              </a:ext>
            </a:extLst>
          </p:cNvPr>
          <p:cNvGrpSpPr/>
          <p:nvPr/>
        </p:nvGrpSpPr>
        <p:grpSpPr>
          <a:xfrm rot="-1182552">
            <a:off x="2167946" y="4038856"/>
            <a:ext cx="30182708" cy="7672429"/>
            <a:chOff x="0" y="0"/>
            <a:chExt cx="7949355" cy="20207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0A51BB0-F1C9-991A-39D8-734DD5790804}"/>
                </a:ext>
              </a:extLst>
            </p:cNvPr>
            <p:cNvSpPr/>
            <p:nvPr/>
          </p:nvSpPr>
          <p:spPr>
            <a:xfrm>
              <a:off x="0" y="0"/>
              <a:ext cx="7949355" cy="2020722"/>
            </a:xfrm>
            <a:custGeom>
              <a:avLst/>
              <a:gdLst/>
              <a:ahLst/>
              <a:cxnLst/>
              <a:rect l="l" t="t" r="r" b="b"/>
              <a:pathLst>
                <a:path w="7949355" h="2020722">
                  <a:moveTo>
                    <a:pt x="0" y="0"/>
                  </a:moveTo>
                  <a:lnTo>
                    <a:pt x="7949355" y="0"/>
                  </a:lnTo>
                  <a:lnTo>
                    <a:pt x="7949355" y="2020722"/>
                  </a:lnTo>
                  <a:lnTo>
                    <a:pt x="0" y="2020722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D0C239F-FF91-169C-96F1-D8ABF3674CFA}"/>
                </a:ext>
              </a:extLst>
            </p:cNvPr>
            <p:cNvSpPr txBox="1"/>
            <p:nvPr/>
          </p:nvSpPr>
          <p:spPr>
            <a:xfrm>
              <a:off x="0" y="-38100"/>
              <a:ext cx="7949355" cy="2058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7F852AE-C65D-A85A-949F-8B477EBFD84F}"/>
              </a:ext>
            </a:extLst>
          </p:cNvPr>
          <p:cNvGrpSpPr/>
          <p:nvPr/>
        </p:nvGrpSpPr>
        <p:grpSpPr>
          <a:xfrm rot="-1182552">
            <a:off x="10520612" y="4404851"/>
            <a:ext cx="10164461" cy="1172497"/>
            <a:chOff x="0" y="0"/>
            <a:chExt cx="2677060" cy="308806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D718BE0-6314-83A9-2B67-9881A34BF932}"/>
                </a:ext>
              </a:extLst>
            </p:cNvPr>
            <p:cNvSpPr/>
            <p:nvPr/>
          </p:nvSpPr>
          <p:spPr>
            <a:xfrm>
              <a:off x="0" y="0"/>
              <a:ext cx="2677060" cy="308806"/>
            </a:xfrm>
            <a:custGeom>
              <a:avLst/>
              <a:gdLst/>
              <a:ahLst/>
              <a:cxnLst/>
              <a:rect l="l" t="t" r="r" b="b"/>
              <a:pathLst>
                <a:path w="2677060" h="308806">
                  <a:moveTo>
                    <a:pt x="0" y="0"/>
                  </a:moveTo>
                  <a:lnTo>
                    <a:pt x="2677060" y="0"/>
                  </a:lnTo>
                  <a:lnTo>
                    <a:pt x="2677060" y="308806"/>
                  </a:lnTo>
                  <a:lnTo>
                    <a:pt x="0" y="308806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2012A81-B62E-F726-E8F3-701460F97A42}"/>
                </a:ext>
              </a:extLst>
            </p:cNvPr>
            <p:cNvSpPr txBox="1"/>
            <p:nvPr/>
          </p:nvSpPr>
          <p:spPr>
            <a:xfrm>
              <a:off x="0" y="-38100"/>
              <a:ext cx="2677060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7CAD737-F755-9B6E-04E0-602DC09DC831}"/>
              </a:ext>
            </a:extLst>
          </p:cNvPr>
          <p:cNvGrpSpPr/>
          <p:nvPr/>
        </p:nvGrpSpPr>
        <p:grpSpPr>
          <a:xfrm>
            <a:off x="5227570" y="800100"/>
            <a:ext cx="9594189" cy="10710633"/>
            <a:chOff x="109033" y="15669"/>
            <a:chExt cx="1020889" cy="72093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BD71B70-F813-9F4F-1065-99FB68955F88}"/>
                </a:ext>
              </a:extLst>
            </p:cNvPr>
            <p:cNvSpPr/>
            <p:nvPr/>
          </p:nvSpPr>
          <p:spPr>
            <a:xfrm>
              <a:off x="109033" y="15669"/>
              <a:ext cx="951902" cy="528288"/>
            </a:xfrm>
            <a:custGeom>
              <a:avLst/>
              <a:gdLst/>
              <a:ahLst/>
              <a:cxnLst/>
              <a:rect l="l" t="t" r="r" b="b"/>
              <a:pathLst>
                <a:path w="1246811" h="812800">
                  <a:moveTo>
                    <a:pt x="623405" y="0"/>
                  </a:moveTo>
                  <a:cubicBezTo>
                    <a:pt x="279108" y="0"/>
                    <a:pt x="0" y="181951"/>
                    <a:pt x="0" y="406400"/>
                  </a:cubicBezTo>
                  <a:cubicBezTo>
                    <a:pt x="0" y="630849"/>
                    <a:pt x="279108" y="812800"/>
                    <a:pt x="623405" y="812800"/>
                  </a:cubicBezTo>
                  <a:cubicBezTo>
                    <a:pt x="967702" y="812800"/>
                    <a:pt x="1246811" y="630849"/>
                    <a:pt x="1246811" y="406400"/>
                  </a:cubicBezTo>
                  <a:cubicBezTo>
                    <a:pt x="1246811" y="181951"/>
                    <a:pt x="967702" y="0"/>
                    <a:pt x="6234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6CCDBD4-0FA5-07F2-5B2A-289352E54D80}"/>
                </a:ext>
              </a:extLst>
            </p:cNvPr>
            <p:cNvSpPr txBox="1"/>
            <p:nvPr/>
          </p:nvSpPr>
          <p:spPr>
            <a:xfrm>
              <a:off x="116888" y="38100"/>
              <a:ext cx="101303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02FD1AD4-C5B1-C01E-9713-4EE31F48EBCC}"/>
              </a:ext>
            </a:extLst>
          </p:cNvPr>
          <p:cNvSpPr txBox="1"/>
          <p:nvPr/>
        </p:nvSpPr>
        <p:spPr>
          <a:xfrm>
            <a:off x="4327969" y="3284029"/>
            <a:ext cx="10498166" cy="400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0"/>
              </a:lnSpc>
            </a:pPr>
            <a:r>
              <a:rPr lang="en-US" sz="16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</a:t>
            </a:r>
          </a:p>
          <a:p>
            <a:pPr algn="ctr">
              <a:lnSpc>
                <a:spcPts val="14880"/>
              </a:lnSpc>
            </a:pPr>
            <a:r>
              <a:rPr lang="en-US" sz="16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YOU!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3E1FB47-042F-CD33-B861-78A8CF41D8CF}"/>
              </a:ext>
            </a:extLst>
          </p:cNvPr>
          <p:cNvSpPr txBox="1"/>
          <p:nvPr/>
        </p:nvSpPr>
        <p:spPr>
          <a:xfrm>
            <a:off x="1758302" y="4924425"/>
            <a:ext cx="18400664" cy="160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74"/>
              </a:lnSpc>
            </a:pPr>
            <a:endParaRPr lang="en-US" sz="922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4606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2174877"/>
            <a:ext cx="17038194" cy="115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</a:pPr>
            <a:r>
              <a:rPr lang="en-US" sz="10199" dirty="0">
                <a:solidFill>
                  <a:srgbClr val="000000"/>
                </a:solidFill>
                <a:latin typeface="Sugar Pie"/>
                <a:ea typeface="Sugar Pie"/>
                <a:cs typeface="Sugar Pie"/>
                <a:sym typeface="Sugar Pie"/>
              </a:rPr>
              <a:t>3 ways to Grow and Glow</a:t>
            </a:r>
          </a:p>
        </p:txBody>
      </p:sp>
      <p:sp>
        <p:nvSpPr>
          <p:cNvPr id="18" name="Freeform 18"/>
          <p:cNvSpPr/>
          <p:nvPr/>
        </p:nvSpPr>
        <p:spPr>
          <a:xfrm>
            <a:off x="2522574" y="3644165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9" y="0"/>
                </a:lnTo>
                <a:lnTo>
                  <a:pt x="1660039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785524" y="3801085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66370" y="3363556"/>
            <a:ext cx="17454897" cy="1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4"/>
              </a:lnSpc>
            </a:pPr>
            <a:r>
              <a:rPr lang="en-US" sz="8499" b="1">
                <a:solidFill>
                  <a:srgbClr val="F6A3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Self-care</a:t>
            </a:r>
          </a:p>
        </p:txBody>
      </p:sp>
      <p:sp>
        <p:nvSpPr>
          <p:cNvPr id="21" name="Freeform 21"/>
          <p:cNvSpPr/>
          <p:nvPr/>
        </p:nvSpPr>
        <p:spPr>
          <a:xfrm>
            <a:off x="2522574" y="5681399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9" y="0"/>
                </a:lnTo>
                <a:lnTo>
                  <a:pt x="1660039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785524" y="5838319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566370" y="5514779"/>
            <a:ext cx="17454897" cy="1654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17"/>
              </a:lnSpc>
            </a:pPr>
            <a:r>
              <a:rPr lang="en-US" sz="8599" b="1">
                <a:solidFill>
                  <a:srgbClr val="76B9E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Self-mastery</a:t>
            </a:r>
          </a:p>
        </p:txBody>
      </p:sp>
      <p:sp>
        <p:nvSpPr>
          <p:cNvPr id="24" name="Freeform 24"/>
          <p:cNvSpPr/>
          <p:nvPr/>
        </p:nvSpPr>
        <p:spPr>
          <a:xfrm>
            <a:off x="2522574" y="7734510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9" y="0"/>
                </a:lnTo>
                <a:lnTo>
                  <a:pt x="1660039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785524" y="7874838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66370" y="7617446"/>
            <a:ext cx="17454897" cy="1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4"/>
              </a:lnSpc>
            </a:pPr>
            <a:r>
              <a:rPr lang="en-US" sz="8499" b="1">
                <a:solidFill>
                  <a:srgbClr val="FE74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Service and Spirituality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0547" y="312670"/>
            <a:ext cx="1660039" cy="1660039"/>
          </a:xfrm>
          <a:custGeom>
            <a:avLst/>
            <a:gdLst/>
            <a:ahLst/>
            <a:cxnLst/>
            <a:rect l="l" t="t" r="r" b="b"/>
            <a:pathLst>
              <a:path w="1660039" h="1660039">
                <a:moveTo>
                  <a:pt x="0" y="0"/>
                </a:moveTo>
                <a:lnTo>
                  <a:pt x="1660039" y="0"/>
                </a:lnTo>
                <a:lnTo>
                  <a:pt x="1660039" y="1660039"/>
                </a:lnTo>
                <a:lnTo>
                  <a:pt x="0" y="1660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83497" y="469589"/>
            <a:ext cx="1134140" cy="120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00"/>
              </a:lnSpc>
              <a:spcBef>
                <a:spcPct val="0"/>
              </a:spcBef>
            </a:pPr>
            <a:r>
              <a:rPr lang="en-US" sz="700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177887" y="146050"/>
            <a:ext cx="17454897" cy="164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54"/>
              </a:lnSpc>
            </a:pPr>
            <a:r>
              <a:rPr lang="en-US" sz="8499" b="1" dirty="0">
                <a:solidFill>
                  <a:srgbClr val="F6A30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Self-care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86245" y="2482066"/>
            <a:ext cx="15973055" cy="2865814"/>
            <a:chOff x="0" y="0"/>
            <a:chExt cx="4206895" cy="7547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06895" cy="754782"/>
            </a:xfrm>
            <a:custGeom>
              <a:avLst/>
              <a:gdLst/>
              <a:ahLst/>
              <a:cxnLst/>
              <a:rect l="l" t="t" r="r" b="b"/>
              <a:pathLst>
                <a:path w="4206895" h="754782">
                  <a:moveTo>
                    <a:pt x="0" y="0"/>
                  </a:moveTo>
                  <a:lnTo>
                    <a:pt x="4206895" y="0"/>
                  </a:lnTo>
                  <a:lnTo>
                    <a:pt x="4206895" y="754782"/>
                  </a:lnTo>
                  <a:lnTo>
                    <a:pt x="0" y="754782"/>
                  </a:lnTo>
                  <a:close/>
                </a:path>
              </a:pathLst>
            </a:custGeom>
            <a:solidFill>
              <a:srgbClr val="0A539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06895" cy="792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70104" y="2634135"/>
            <a:ext cx="14856358" cy="306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What are your self-labels? </a:t>
            </a:r>
          </a:p>
          <a:p>
            <a:pPr algn="ctr">
              <a:lnSpc>
                <a:spcPts val="8195"/>
              </a:lnSpc>
            </a:pPr>
            <a:r>
              <a:rPr lang="en-US" sz="585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What messages do you tell yourself?</a:t>
            </a:r>
          </a:p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endParaRPr lang="en-US" sz="585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8559946" y="5952078"/>
            <a:ext cx="17508023" cy="7721639"/>
          </a:xfrm>
          <a:custGeom>
            <a:avLst/>
            <a:gdLst/>
            <a:ahLst/>
            <a:cxnLst/>
            <a:rect l="l" t="t" r="r" b="b"/>
            <a:pathLst>
              <a:path w="17434919" h="7721639">
                <a:moveTo>
                  <a:pt x="0" y="0"/>
                </a:moveTo>
                <a:lnTo>
                  <a:pt x="17434919" y="0"/>
                </a:lnTo>
                <a:lnTo>
                  <a:pt x="17434919" y="7721639"/>
                </a:lnTo>
                <a:lnTo>
                  <a:pt x="0" y="7721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162" b="-33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82232" y="5347880"/>
            <a:ext cx="11099302" cy="7394910"/>
          </a:xfrm>
          <a:custGeom>
            <a:avLst/>
            <a:gdLst/>
            <a:ahLst/>
            <a:cxnLst/>
            <a:rect l="l" t="t" r="r" b="b"/>
            <a:pathLst>
              <a:path w="11099302" h="7394910">
                <a:moveTo>
                  <a:pt x="0" y="0"/>
                </a:moveTo>
                <a:lnTo>
                  <a:pt x="11099302" y="0"/>
                </a:lnTo>
                <a:lnTo>
                  <a:pt x="11099302" y="7394910"/>
                </a:lnTo>
                <a:lnTo>
                  <a:pt x="0" y="739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57988" y="5698097"/>
            <a:ext cx="4921253" cy="8229600"/>
          </a:xfrm>
          <a:custGeom>
            <a:avLst/>
            <a:gdLst/>
            <a:ahLst/>
            <a:cxnLst/>
            <a:rect l="l" t="t" r="r" b="b"/>
            <a:pathLst>
              <a:path w="4921253" h="8229600">
                <a:moveTo>
                  <a:pt x="0" y="0"/>
                </a:moveTo>
                <a:lnTo>
                  <a:pt x="4921253" y="0"/>
                </a:lnTo>
                <a:lnTo>
                  <a:pt x="49212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26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742449" y="7011134"/>
            <a:ext cx="3679565" cy="573176"/>
            <a:chOff x="0" y="0"/>
            <a:chExt cx="969103" cy="1509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9103" cy="150960"/>
            </a:xfrm>
            <a:custGeom>
              <a:avLst/>
              <a:gdLst/>
              <a:ahLst/>
              <a:cxnLst/>
              <a:rect l="l" t="t" r="r" b="b"/>
              <a:pathLst>
                <a:path w="969103" h="150960">
                  <a:moveTo>
                    <a:pt x="0" y="0"/>
                  </a:moveTo>
                  <a:lnTo>
                    <a:pt x="969103" y="0"/>
                  </a:lnTo>
                  <a:lnTo>
                    <a:pt x="969103" y="150960"/>
                  </a:lnTo>
                  <a:lnTo>
                    <a:pt x="0" y="150960"/>
                  </a:lnTo>
                  <a:close/>
                </a:path>
              </a:pathLst>
            </a:custGeom>
            <a:solidFill>
              <a:srgbClr val="4CBE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69103" cy="189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70104" y="7099284"/>
            <a:ext cx="1400973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Hanggang dito nalang ako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144000" y="6781079"/>
            <a:ext cx="1290563" cy="516642"/>
            <a:chOff x="0" y="0"/>
            <a:chExt cx="339901" cy="1360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9901" cy="136070"/>
            </a:xfrm>
            <a:custGeom>
              <a:avLst/>
              <a:gdLst/>
              <a:ahLst/>
              <a:cxnLst/>
              <a:rect l="l" t="t" r="r" b="b"/>
              <a:pathLst>
                <a:path w="339901" h="136070">
                  <a:moveTo>
                    <a:pt x="0" y="0"/>
                  </a:moveTo>
                  <a:lnTo>
                    <a:pt x="339901" y="0"/>
                  </a:lnTo>
                  <a:lnTo>
                    <a:pt x="339901" y="136070"/>
                  </a:lnTo>
                  <a:lnTo>
                    <a:pt x="0" y="136070"/>
                  </a:lnTo>
                  <a:close/>
                </a:path>
              </a:pathLst>
            </a:custGeom>
            <a:solidFill>
              <a:srgbClr val="4CBE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39901" cy="174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298283" y="6805712"/>
            <a:ext cx="1400973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Loser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794312" y="7514919"/>
            <a:ext cx="1774444" cy="487371"/>
            <a:chOff x="0" y="0"/>
            <a:chExt cx="467343" cy="1283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67343" cy="128361"/>
            </a:xfrm>
            <a:custGeom>
              <a:avLst/>
              <a:gdLst/>
              <a:ahLst/>
              <a:cxnLst/>
              <a:rect l="l" t="t" r="r" b="b"/>
              <a:pathLst>
                <a:path w="467343" h="128361">
                  <a:moveTo>
                    <a:pt x="0" y="0"/>
                  </a:moveTo>
                  <a:lnTo>
                    <a:pt x="467343" y="0"/>
                  </a:lnTo>
                  <a:lnTo>
                    <a:pt x="467343" y="128361"/>
                  </a:lnTo>
                  <a:lnTo>
                    <a:pt x="0" y="128361"/>
                  </a:lnTo>
                  <a:close/>
                </a:path>
              </a:pathLst>
            </a:custGeom>
            <a:solidFill>
              <a:srgbClr val="4CBE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67343" cy="166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025303" y="7541434"/>
            <a:ext cx="1400973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Maritess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2449286" y="-1255301"/>
            <a:ext cx="3735531" cy="373553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9842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259300" y="7146909"/>
            <a:ext cx="3735531" cy="3735531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9842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-952238" y="2738910"/>
            <a:ext cx="1904476" cy="1904476"/>
          </a:xfrm>
          <a:custGeom>
            <a:avLst/>
            <a:gdLst/>
            <a:ahLst/>
            <a:cxnLst/>
            <a:rect l="l" t="t" r="r" b="b"/>
            <a:pathLst>
              <a:path w="1904476" h="1904476">
                <a:moveTo>
                  <a:pt x="0" y="0"/>
                </a:moveTo>
                <a:lnTo>
                  <a:pt x="1904476" y="0"/>
                </a:lnTo>
                <a:lnTo>
                  <a:pt x="1904476" y="1904476"/>
                </a:lnTo>
                <a:lnTo>
                  <a:pt x="0" y="19044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7526000" y="5242434"/>
            <a:ext cx="1904476" cy="1904476"/>
          </a:xfrm>
          <a:custGeom>
            <a:avLst/>
            <a:gdLst/>
            <a:ahLst/>
            <a:cxnLst/>
            <a:rect l="l" t="t" r="r" b="b"/>
            <a:pathLst>
              <a:path w="1904476" h="1904476">
                <a:moveTo>
                  <a:pt x="0" y="0"/>
                </a:moveTo>
                <a:lnTo>
                  <a:pt x="1904476" y="0"/>
                </a:lnTo>
                <a:lnTo>
                  <a:pt x="1904476" y="1904475"/>
                </a:lnTo>
                <a:lnTo>
                  <a:pt x="0" y="1904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5" grpId="0"/>
      <p:bldP spid="19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7962" y="-4817"/>
            <a:ext cx="9236858" cy="1464016"/>
            <a:chOff x="0" y="0"/>
            <a:chExt cx="3846125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6125" cy="609600"/>
            </a:xfrm>
            <a:custGeom>
              <a:avLst/>
              <a:gdLst/>
              <a:ahLst/>
              <a:cxnLst/>
              <a:rect l="l" t="t" r="r" b="b"/>
              <a:pathLst>
                <a:path w="3846125" h="609600">
                  <a:moveTo>
                    <a:pt x="203200" y="0"/>
                  </a:moveTo>
                  <a:lnTo>
                    <a:pt x="3846125" y="0"/>
                  </a:lnTo>
                  <a:lnTo>
                    <a:pt x="364292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642925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09758" y="-4817"/>
            <a:ext cx="5713390" cy="1464016"/>
            <a:chOff x="0" y="0"/>
            <a:chExt cx="2378992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CB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56695" y="-4817"/>
            <a:ext cx="5713390" cy="1464016"/>
            <a:chOff x="0" y="0"/>
            <a:chExt cx="2378992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8992" cy="609600"/>
            </a:xfrm>
            <a:custGeom>
              <a:avLst/>
              <a:gdLst/>
              <a:ahLst/>
              <a:cxnLst/>
              <a:rect l="l" t="t" r="r" b="b"/>
              <a:pathLst>
                <a:path w="2378992" h="609600">
                  <a:moveTo>
                    <a:pt x="203200" y="0"/>
                  </a:moveTo>
                  <a:lnTo>
                    <a:pt x="2378992" y="0"/>
                  </a:lnTo>
                  <a:lnTo>
                    <a:pt x="217579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74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17579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38423" y="977476"/>
            <a:ext cx="10941465" cy="481723"/>
            <a:chOff x="0" y="0"/>
            <a:chExt cx="13845952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45952" cy="609600"/>
            </a:xfrm>
            <a:custGeom>
              <a:avLst/>
              <a:gdLst/>
              <a:ahLst/>
              <a:cxnLst/>
              <a:rect l="l" t="t" r="r" b="b"/>
              <a:pathLst>
                <a:path w="13845952" h="609600">
                  <a:moveTo>
                    <a:pt x="203200" y="0"/>
                  </a:moveTo>
                  <a:lnTo>
                    <a:pt x="13845952" y="0"/>
                  </a:lnTo>
                  <a:lnTo>
                    <a:pt x="13642752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ED6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13642752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60781" y="2008390"/>
            <a:ext cx="15766438" cy="393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5"/>
              </a:lnSpc>
            </a:pPr>
            <a:r>
              <a:rPr lang="en-US" sz="722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 often than not, our labels come from our childhood and history with people.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4903" y="6727650"/>
            <a:ext cx="17038194" cy="551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52"/>
              </a:lnSpc>
            </a:pPr>
            <a:r>
              <a:rPr lang="en-US" sz="10099" dirty="0">
                <a:solidFill>
                  <a:srgbClr val="0A5391"/>
                </a:solidFill>
                <a:latin typeface="Sugar Pie"/>
                <a:ea typeface="Sugar Pie"/>
                <a:cs typeface="Sugar Pie"/>
                <a:sym typeface="Sugar Pie"/>
              </a:rPr>
              <a:t>“Hurt people, hurt people.”</a:t>
            </a:r>
          </a:p>
          <a:p>
            <a:pPr algn="ctr">
              <a:lnSpc>
                <a:spcPts val="14382"/>
              </a:lnSpc>
            </a:pPr>
            <a:endParaRPr lang="en-US" sz="10099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  <a:p>
            <a:pPr algn="ctr">
              <a:lnSpc>
                <a:spcPts val="14382"/>
              </a:lnSpc>
            </a:pPr>
            <a:endParaRPr lang="en-US" sz="10099" dirty="0">
              <a:solidFill>
                <a:srgbClr val="0A5391"/>
              </a:solidFill>
              <a:latin typeface="Sugar Pie"/>
              <a:ea typeface="Sugar Pie"/>
              <a:cs typeface="Sugar Pie"/>
              <a:sym typeface="Sugar P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981</Words>
  <Application>Microsoft Macintosh PowerPoint</Application>
  <PresentationFormat>Custom</PresentationFormat>
  <Paragraphs>187</Paragraphs>
  <Slides>61</Slides>
  <Notes>4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Open Sans</vt:lpstr>
      <vt:lpstr>Sugar Pie</vt:lpstr>
      <vt:lpstr>Arial</vt:lpstr>
      <vt:lpstr>Open Sans Bold</vt:lpstr>
      <vt:lpstr>Open Sans Extra Bold</vt:lpstr>
      <vt:lpstr>Calibri</vt:lpstr>
      <vt:lpstr>Bernoru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GrowingGlowing_Laoag</dc:title>
  <cp:lastModifiedBy>Microsoft Office User</cp:lastModifiedBy>
  <cp:revision>9</cp:revision>
  <dcterms:created xsi:type="dcterms:W3CDTF">2006-08-16T00:00:00Z</dcterms:created>
  <dcterms:modified xsi:type="dcterms:W3CDTF">2025-03-26T00:25:18Z</dcterms:modified>
  <dc:identifier>DAGirFQC1EU</dc:identifier>
</cp:coreProperties>
</file>